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6" r:id="rId3"/>
  </p:sldMasterIdLst>
  <p:notesMasterIdLst>
    <p:notesMasterId r:id="rId24"/>
  </p:notesMasterIdLst>
  <p:handoutMasterIdLst>
    <p:handoutMasterId r:id="rId25"/>
  </p:handoutMasterIdLst>
  <p:sldIdLst>
    <p:sldId id="256" r:id="rId4"/>
    <p:sldId id="261" r:id="rId5"/>
    <p:sldId id="262" r:id="rId6"/>
    <p:sldId id="257" r:id="rId7"/>
    <p:sldId id="263" r:id="rId8"/>
    <p:sldId id="267" r:id="rId9"/>
    <p:sldId id="264" r:id="rId10"/>
    <p:sldId id="260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7" r:id="rId19"/>
    <p:sldId id="279" r:id="rId20"/>
    <p:sldId id="278" r:id="rId21"/>
    <p:sldId id="275" r:id="rId22"/>
    <p:sldId id="276" r:id="rId2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6" autoAdjust="0"/>
    <p:restoredTop sz="94660"/>
  </p:normalViewPr>
  <p:slideViewPr>
    <p:cSldViewPr>
      <p:cViewPr>
        <p:scale>
          <a:sx n="110" d="100"/>
          <a:sy n="110" d="100"/>
        </p:scale>
        <p:origin x="-202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C6929-EFF5-4145-BDDD-AD97E665F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B9A9A-F5CF-436C-8CC2-C37949AB5741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Комитеты</a:t>
          </a:r>
          <a:endParaRPr lang="ru-RU" sz="2200" dirty="0">
            <a:latin typeface="Cambria" panose="02040503050406030204" pitchFamily="18" charset="0"/>
          </a:endParaRPr>
        </a:p>
      </dgm:t>
    </dgm:pt>
    <dgm:pt modelId="{7C5E3C79-0A88-47CE-98DB-D4CD4B93D33B}" type="parTrans" cxnId="{4234E963-77C9-4428-A084-3AE70B0D6BDD}">
      <dgm:prSet/>
      <dgm:spPr/>
      <dgm:t>
        <a:bodyPr/>
        <a:lstStyle/>
        <a:p>
          <a:endParaRPr lang="ru-RU"/>
        </a:p>
      </dgm:t>
    </dgm:pt>
    <dgm:pt modelId="{B6E70E01-6FA1-47DC-A419-2D7683141621}" type="sibTrans" cxnId="{4234E963-77C9-4428-A084-3AE70B0D6BDD}">
      <dgm:prSet/>
      <dgm:spPr/>
      <dgm:t>
        <a:bodyPr/>
        <a:lstStyle/>
        <a:p>
          <a:endParaRPr lang="ru-RU"/>
        </a:p>
      </dgm:t>
    </dgm:pt>
    <dgm:pt modelId="{98A37A75-5AAD-4A20-835A-C4281ED1356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налоговой политике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Лисин В.С. </a:t>
          </a:r>
          <a:r>
            <a:rPr lang="ru-RU" sz="1000" dirty="0" smtClean="0">
              <a:latin typeface="Cambria" panose="02040503050406030204" pitchFamily="18" charset="0"/>
            </a:rPr>
            <a:t>председатель Совета директоров ПАО «НЛМК»</a:t>
          </a:r>
          <a:endParaRPr lang="ru-RU" sz="1000" dirty="0">
            <a:latin typeface="Cambria" panose="02040503050406030204" pitchFamily="18" charset="0"/>
          </a:endParaRPr>
        </a:p>
      </dgm:t>
    </dgm:pt>
    <dgm:pt modelId="{55DA464A-5164-401C-84A0-EEBF606C36CC}" type="parTrans" cxnId="{973570F3-0A42-4420-AC7A-6EFCD46427FD}">
      <dgm:prSet/>
      <dgm:spPr/>
      <dgm:t>
        <a:bodyPr/>
        <a:lstStyle/>
        <a:p>
          <a:endParaRPr lang="ru-RU"/>
        </a:p>
      </dgm:t>
    </dgm:pt>
    <dgm:pt modelId="{8ECCEC86-E6C6-4F04-8ADF-7DA24B04FB65}" type="sibTrans" cxnId="{973570F3-0A42-4420-AC7A-6EFCD46427FD}">
      <dgm:prSet/>
      <dgm:spPr/>
      <dgm:t>
        <a:bodyPr/>
        <a:lstStyle/>
        <a:p>
          <a:endParaRPr lang="ru-RU"/>
        </a:p>
      </dgm:t>
    </dgm:pt>
    <dgm:pt modelId="{41431FB2-E9C1-46E4-BBF7-EC3F9CB025F5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собственности 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Фридман М.М. </a:t>
          </a:r>
          <a:r>
            <a:rPr lang="ru-RU" sz="1000" dirty="0" smtClean="0">
              <a:latin typeface="Cambria" panose="02040503050406030204" pitchFamily="18" charset="0"/>
            </a:rPr>
            <a:t>член Совета директоров АО «Альфа Банк»</a:t>
          </a:r>
          <a:endParaRPr lang="ru-RU" sz="1000" dirty="0">
            <a:latin typeface="Cambria" panose="02040503050406030204" pitchFamily="18" charset="0"/>
          </a:endParaRPr>
        </a:p>
      </dgm:t>
    </dgm:pt>
    <dgm:pt modelId="{47B70BE5-9F3E-469F-B812-18576578CFDA}" type="parTrans" cxnId="{5F27C034-7F35-441F-8048-08A7CB44FB26}">
      <dgm:prSet/>
      <dgm:spPr/>
      <dgm:t>
        <a:bodyPr/>
        <a:lstStyle/>
        <a:p>
          <a:endParaRPr lang="ru-RU"/>
        </a:p>
      </dgm:t>
    </dgm:pt>
    <dgm:pt modelId="{00470507-1E04-4C19-A8D4-D3C2F3BD0E28}" type="sibTrans" cxnId="{5F27C034-7F35-441F-8048-08A7CB44FB26}">
      <dgm:prSet/>
      <dgm:spPr/>
      <dgm:t>
        <a:bodyPr/>
        <a:lstStyle/>
        <a:p>
          <a:endParaRPr lang="ru-RU"/>
        </a:p>
      </dgm:t>
    </dgm:pt>
    <dgm:pt modelId="{C37E1F28-B0D5-467D-BC06-D79424E0B4EA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развитию конкуренции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Генералов С.В. </a:t>
          </a:r>
          <a:r>
            <a:rPr lang="ru-RU" sz="1000" dirty="0" smtClean="0">
              <a:latin typeface="Cambria" panose="02040503050406030204" pitchFamily="18" charset="0"/>
            </a:rPr>
            <a:t>Президент Группы компаний «Промышленные инвесторы»</a:t>
          </a:r>
          <a:endParaRPr lang="ru-RU" sz="1000" dirty="0">
            <a:latin typeface="Cambria" panose="02040503050406030204" pitchFamily="18" charset="0"/>
          </a:endParaRPr>
        </a:p>
      </dgm:t>
    </dgm:pt>
    <dgm:pt modelId="{418E788C-AC11-4E78-A1C2-1CEDDACAE6C6}" type="parTrans" cxnId="{18838B02-5559-4B76-8F4B-C04E0FC38987}">
      <dgm:prSet/>
      <dgm:spPr/>
      <dgm:t>
        <a:bodyPr/>
        <a:lstStyle/>
        <a:p>
          <a:endParaRPr lang="ru-RU"/>
        </a:p>
      </dgm:t>
    </dgm:pt>
    <dgm:pt modelId="{96629F4A-5E0A-47E4-AA55-3BD5F32D59BC}" type="sibTrans" cxnId="{18838B02-5559-4B76-8F4B-C04E0FC38987}">
      <dgm:prSet/>
      <dgm:spPr/>
      <dgm:t>
        <a:bodyPr/>
        <a:lstStyle/>
        <a:p>
          <a:endParaRPr lang="ru-RU"/>
        </a:p>
      </dgm:t>
    </dgm:pt>
    <dgm:pt modelId="{CCC1AB9D-160E-4CCE-9EE7-AB7478CD017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интеграции, торгово-таможенной  политике и ВТО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Мордашов А.А</a:t>
          </a:r>
          <a:r>
            <a:rPr lang="ru-RU" sz="1000" dirty="0" smtClean="0">
              <a:latin typeface="Cambria" panose="02040503050406030204" pitchFamily="18" charset="0"/>
            </a:rPr>
            <a:t>. </a:t>
          </a:r>
          <a:r>
            <a:rPr lang="ru-RU" sz="1000" b="0" i="0" dirty="0" smtClean="0">
              <a:latin typeface="Cambria" panose="02040503050406030204" pitchFamily="18" charset="0"/>
            </a:rPr>
            <a:t>Председатель Совета директоров ПАО «Северсталь»</a:t>
          </a:r>
          <a:endParaRPr lang="ru-RU" sz="1000" dirty="0">
            <a:latin typeface="Cambria" panose="02040503050406030204" pitchFamily="18" charset="0"/>
          </a:endParaRPr>
        </a:p>
      </dgm:t>
    </dgm:pt>
    <dgm:pt modelId="{24DEB551-712D-4EA7-89C9-E2701C9D6F39}" type="parTrans" cxnId="{295E4359-5BDE-434B-A20D-28448BFF1826}">
      <dgm:prSet/>
      <dgm:spPr/>
      <dgm:t>
        <a:bodyPr/>
        <a:lstStyle/>
        <a:p>
          <a:endParaRPr lang="ru-RU"/>
        </a:p>
      </dgm:t>
    </dgm:pt>
    <dgm:pt modelId="{E2CC0586-F13D-4E76-BA9C-6E10219D1635}" type="sibTrans" cxnId="{295E4359-5BDE-434B-A20D-28448BFF1826}">
      <dgm:prSet/>
      <dgm:spPr/>
      <dgm:t>
        <a:bodyPr/>
        <a:lstStyle/>
        <a:p>
          <a:endParaRPr lang="ru-RU"/>
        </a:p>
      </dgm:t>
    </dgm:pt>
    <dgm:pt modelId="{1BEC2892-51AF-45F2-BD63-D81807D155C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техническому регулированию, стандартизации и оценке соответствия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Пумпянский Д.А. </a:t>
          </a:r>
          <a:r>
            <a:rPr lang="ru-RU" sz="1000" dirty="0" smtClean="0">
              <a:latin typeface="Cambria" panose="02040503050406030204" pitchFamily="18" charset="0"/>
            </a:rPr>
            <a:t>председатель Совета директоров ПАО «Трубная Металлургическая Компания»</a:t>
          </a:r>
          <a:endParaRPr lang="ru-RU" sz="1000" dirty="0">
            <a:latin typeface="Cambria" panose="02040503050406030204" pitchFamily="18" charset="0"/>
          </a:endParaRPr>
        </a:p>
      </dgm:t>
    </dgm:pt>
    <dgm:pt modelId="{1DACA4CD-8B44-4F25-A4E0-117AB6BEE70C}" type="parTrans" cxnId="{A2B6A0EE-1893-46CA-AF0D-6B6710D8D6E4}">
      <dgm:prSet/>
      <dgm:spPr/>
      <dgm:t>
        <a:bodyPr/>
        <a:lstStyle/>
        <a:p>
          <a:endParaRPr lang="ru-RU"/>
        </a:p>
      </dgm:t>
    </dgm:pt>
    <dgm:pt modelId="{F9AF6D38-2B03-4CD7-AF5F-6A994A49CF0A}" type="sibTrans" cxnId="{A2B6A0EE-1893-46CA-AF0D-6B6710D8D6E4}">
      <dgm:prSet/>
      <dgm:spPr/>
      <dgm:t>
        <a:bodyPr/>
        <a:lstStyle/>
        <a:p>
          <a:endParaRPr lang="ru-RU"/>
        </a:p>
      </dgm:t>
    </dgm:pt>
    <dgm:pt modelId="{0E623150-1100-48F9-ADAF-9E1059C196C3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корпоративным отношениям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Потанин В.О. </a:t>
          </a:r>
          <a:r>
            <a:rPr lang="ru-RU" sz="1000" b="0" i="0" dirty="0" smtClean="0">
              <a:latin typeface="Cambria" panose="02040503050406030204" pitchFamily="18" charset="0"/>
            </a:rPr>
            <a:t>Президент – Председатель Правления ПАО «ГМК «Норильский никель</a:t>
          </a:r>
          <a:r>
            <a:rPr lang="ru-RU" sz="1000" dirty="0" smtClean="0">
              <a:latin typeface="Cambria" panose="02040503050406030204" pitchFamily="18" charset="0"/>
            </a:rPr>
            <a:t> </a:t>
          </a:r>
          <a:endParaRPr lang="ru-RU" sz="1000" dirty="0">
            <a:latin typeface="Cambria" panose="02040503050406030204" pitchFamily="18" charset="0"/>
          </a:endParaRPr>
        </a:p>
      </dgm:t>
    </dgm:pt>
    <dgm:pt modelId="{F4FE93DC-A4D1-4F18-9F8D-DCAD687C0A18}" type="parTrans" cxnId="{DAD5FA74-5E86-4F92-A00F-63852B2CA796}">
      <dgm:prSet/>
      <dgm:spPr/>
      <dgm:t>
        <a:bodyPr/>
        <a:lstStyle/>
        <a:p>
          <a:endParaRPr lang="ru-RU"/>
        </a:p>
      </dgm:t>
    </dgm:pt>
    <dgm:pt modelId="{F1059550-F9FD-42BA-8D68-5D372A57A8A7}" type="sibTrans" cxnId="{DAD5FA74-5E86-4F92-A00F-63852B2CA796}">
      <dgm:prSet/>
      <dgm:spPr/>
      <dgm:t>
        <a:bodyPr/>
        <a:lstStyle/>
        <a:p>
          <a:endParaRPr lang="ru-RU"/>
        </a:p>
      </dgm:t>
    </dgm:pt>
    <dgm:pt modelId="{69D20689-16A2-4C38-ACF8-62B23E170060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инновационной политике и инновационному предпринимательству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Чубайс А.Б</a:t>
          </a:r>
          <a:r>
            <a:rPr lang="ru-RU" sz="1000" dirty="0" smtClean="0">
              <a:latin typeface="Cambria" panose="02040503050406030204" pitchFamily="18" charset="0"/>
            </a:rPr>
            <a:t>. председатель  Правления ООО «УК «РОСНАНО»</a:t>
          </a:r>
          <a:endParaRPr lang="ru-RU" sz="1000" dirty="0">
            <a:latin typeface="Cambria" panose="02040503050406030204" pitchFamily="18" charset="0"/>
          </a:endParaRPr>
        </a:p>
      </dgm:t>
    </dgm:pt>
    <dgm:pt modelId="{0D82D0D3-16C4-4928-8D74-E71CE5B4D0E5}" type="parTrans" cxnId="{0D81830F-EEFA-4A2F-ABEE-A8F86A78AD34}">
      <dgm:prSet/>
      <dgm:spPr/>
      <dgm:t>
        <a:bodyPr/>
        <a:lstStyle/>
        <a:p>
          <a:endParaRPr lang="ru-RU"/>
        </a:p>
      </dgm:t>
    </dgm:pt>
    <dgm:pt modelId="{1772C3B6-C448-4D8E-AB6D-B0AC94A23F90}" type="sibTrans" cxnId="{0D81830F-EEFA-4A2F-ABEE-A8F86A78AD34}">
      <dgm:prSet/>
      <dgm:spPr/>
      <dgm:t>
        <a:bodyPr/>
        <a:lstStyle/>
        <a:p>
          <a:endParaRPr lang="ru-RU"/>
        </a:p>
      </dgm:t>
    </dgm:pt>
    <dgm:pt modelId="{36BCA803-07A3-4C2E-A6D4-A465EEF6279F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международному сотрудничеству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Вексельберг В.Ф. </a:t>
          </a:r>
          <a:r>
            <a:rPr lang="ru-RU" sz="1000" dirty="0" smtClean="0">
              <a:latin typeface="Cambria" panose="02040503050406030204" pitchFamily="18" charset="0"/>
            </a:rPr>
            <a:t>председатель  Совета директоров АО </a:t>
          </a:r>
          <a:r>
            <a:rPr lang="ru-RU" sz="1000" b="0" i="0" dirty="0" smtClean="0">
              <a:latin typeface="Cambria" panose="02040503050406030204" pitchFamily="18" charset="0"/>
            </a:rPr>
            <a:t>«Группа компаний «</a:t>
          </a:r>
          <a:r>
            <a:rPr lang="ru-RU" sz="1000" b="0" i="0" dirty="0" err="1" smtClean="0">
              <a:latin typeface="Cambria" panose="02040503050406030204" pitchFamily="18" charset="0"/>
            </a:rPr>
            <a:t>Ренова</a:t>
          </a:r>
          <a:r>
            <a:rPr lang="ru-RU" sz="1000" b="0" i="0" dirty="0" smtClean="0">
              <a:latin typeface="Cambria" panose="02040503050406030204" pitchFamily="18" charset="0"/>
            </a:rPr>
            <a:t>»</a:t>
          </a:r>
          <a:endParaRPr lang="ru-RU" sz="1000" dirty="0">
            <a:latin typeface="Cambria" panose="02040503050406030204" pitchFamily="18" charset="0"/>
          </a:endParaRPr>
        </a:p>
      </dgm:t>
    </dgm:pt>
    <dgm:pt modelId="{8AC77C73-D463-4F4A-8720-2C6CC6CBB9EB}" type="parTrans" cxnId="{CBAE2B44-E2E6-4DE2-A9A2-D2956A6B3357}">
      <dgm:prSet/>
      <dgm:spPr/>
      <dgm:t>
        <a:bodyPr/>
        <a:lstStyle/>
        <a:p>
          <a:endParaRPr lang="ru-RU"/>
        </a:p>
      </dgm:t>
    </dgm:pt>
    <dgm:pt modelId="{9FC1F5BF-A130-4C56-B28E-EED84C2E6186}" type="sibTrans" cxnId="{CBAE2B44-E2E6-4DE2-A9A2-D2956A6B3357}">
      <dgm:prSet/>
      <dgm:spPr/>
      <dgm:t>
        <a:bodyPr/>
        <a:lstStyle/>
        <a:p>
          <a:endParaRPr lang="ru-RU"/>
        </a:p>
      </dgm:t>
    </dgm:pt>
    <dgm:pt modelId="{ABBC56D1-70D4-491E-A7FE-46F5A4042402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экологии и природопользованию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Дерипаска О.В. </a:t>
          </a:r>
          <a:r>
            <a:rPr lang="ru-RU" sz="1000" dirty="0" smtClean="0">
              <a:latin typeface="Cambria" panose="02040503050406030204" pitchFamily="18" charset="0"/>
            </a:rPr>
            <a:t>председатель Наблюдательного совета ООО «Компания «Базовый Элемент»</a:t>
          </a:r>
          <a:endParaRPr lang="ru-RU" sz="1000" dirty="0">
            <a:latin typeface="Cambria" panose="02040503050406030204" pitchFamily="18" charset="0"/>
          </a:endParaRPr>
        </a:p>
      </dgm:t>
    </dgm:pt>
    <dgm:pt modelId="{6BBC3978-FF34-4903-A7BE-EE4AD7A8A661}" type="parTrans" cxnId="{8485CC9A-BE39-4A15-8C2E-A195AD51B9B5}">
      <dgm:prSet/>
      <dgm:spPr/>
      <dgm:t>
        <a:bodyPr/>
        <a:lstStyle/>
        <a:p>
          <a:endParaRPr lang="ru-RU"/>
        </a:p>
      </dgm:t>
    </dgm:pt>
    <dgm:pt modelId="{7DDAA4ED-E2ED-4DE5-8CBC-7247D40643F7}" type="sibTrans" cxnId="{8485CC9A-BE39-4A15-8C2E-A195AD51B9B5}">
      <dgm:prSet/>
      <dgm:spPr/>
      <dgm:t>
        <a:bodyPr/>
        <a:lstStyle/>
        <a:p>
          <a:endParaRPr lang="ru-RU"/>
        </a:p>
      </dgm:t>
    </dgm:pt>
    <dgm:pt modelId="{1AF72CBF-F4B2-42FA-BB7E-71A82E276E5E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промышленной политике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Евтушенков В.П. </a:t>
          </a:r>
          <a:r>
            <a:rPr lang="ru-RU" sz="1000" dirty="0" smtClean="0">
              <a:latin typeface="Cambria" panose="02040503050406030204" pitchFamily="18" charset="0"/>
            </a:rPr>
            <a:t>председатель Совета директоров ПАО «АФК «Система»</a:t>
          </a:r>
          <a:endParaRPr lang="ru-RU" sz="1000" dirty="0">
            <a:latin typeface="Cambria" panose="02040503050406030204" pitchFamily="18" charset="0"/>
          </a:endParaRPr>
        </a:p>
      </dgm:t>
    </dgm:pt>
    <dgm:pt modelId="{F460B947-D4CD-4D7E-922B-276A033DBD1F}" type="parTrans" cxnId="{494C1018-4858-4380-9C31-7CE4B04553D6}">
      <dgm:prSet/>
      <dgm:spPr/>
      <dgm:t>
        <a:bodyPr/>
        <a:lstStyle/>
        <a:p>
          <a:endParaRPr lang="ru-RU"/>
        </a:p>
      </dgm:t>
    </dgm:pt>
    <dgm:pt modelId="{70AA1F58-F8F6-4711-8430-0C132F2831CF}" type="sibTrans" cxnId="{494C1018-4858-4380-9C31-7CE4B04553D6}">
      <dgm:prSet/>
      <dgm:spPr/>
      <dgm:t>
        <a:bodyPr/>
        <a:lstStyle/>
        <a:p>
          <a:endParaRPr lang="ru-RU"/>
        </a:p>
      </dgm:t>
    </dgm:pt>
    <dgm:pt modelId="{D5E216C8-6812-4302-A2AC-0AFBDF453841}" type="pres">
      <dgm:prSet presAssocID="{04EC6929-EFF5-4145-BDDD-AD97E665F1F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C4026-1C14-4EED-83DF-EF44026BA78A}" type="pres">
      <dgm:prSet presAssocID="{AFFB9A9A-F5CF-436C-8CC2-C37949AB5741}" presName="thickLine" presStyleLbl="alignNode1" presStyleIdx="0" presStyleCnt="1"/>
      <dgm:spPr/>
    </dgm:pt>
    <dgm:pt modelId="{3621F70D-DD96-46FC-B837-7B2DD6F62D75}" type="pres">
      <dgm:prSet presAssocID="{AFFB9A9A-F5CF-436C-8CC2-C37949AB5741}" presName="horz1" presStyleCnt="0"/>
      <dgm:spPr/>
    </dgm:pt>
    <dgm:pt modelId="{D95C39F0-B118-4A4E-89E0-7ECD9AD1929F}" type="pres">
      <dgm:prSet presAssocID="{AFFB9A9A-F5CF-436C-8CC2-C37949AB5741}" presName="tx1" presStyleLbl="revTx" presStyleIdx="0" presStyleCnt="11" custScaleX="90566" custScaleY="100098" custLinFactNeighborX="-1179" custLinFactNeighborY="6"/>
      <dgm:spPr/>
      <dgm:t>
        <a:bodyPr/>
        <a:lstStyle/>
        <a:p>
          <a:endParaRPr lang="ru-RU"/>
        </a:p>
      </dgm:t>
    </dgm:pt>
    <dgm:pt modelId="{5021C2A4-F0BA-4DA3-A978-38293C6EE5F1}" type="pres">
      <dgm:prSet presAssocID="{AFFB9A9A-F5CF-436C-8CC2-C37949AB5741}" presName="vert1" presStyleCnt="0"/>
      <dgm:spPr/>
    </dgm:pt>
    <dgm:pt modelId="{F4B30756-F977-4351-A1E4-C5C976AC68EA}" type="pres">
      <dgm:prSet presAssocID="{98A37A75-5AAD-4A20-835A-C4281ED1356C}" presName="vertSpace2a" presStyleCnt="0"/>
      <dgm:spPr/>
    </dgm:pt>
    <dgm:pt modelId="{945A962F-33A2-4F25-BCE1-2F8FBE3E8A05}" type="pres">
      <dgm:prSet presAssocID="{98A37A75-5AAD-4A20-835A-C4281ED1356C}" presName="horz2" presStyleCnt="0"/>
      <dgm:spPr/>
    </dgm:pt>
    <dgm:pt modelId="{21305757-658C-43C9-B9FC-43FB204B951E}" type="pres">
      <dgm:prSet presAssocID="{98A37A75-5AAD-4A20-835A-C4281ED1356C}" presName="horzSpace2" presStyleCnt="0"/>
      <dgm:spPr/>
    </dgm:pt>
    <dgm:pt modelId="{BEFE0D2D-67FD-452B-ACA9-0DF21DBDAC55}" type="pres">
      <dgm:prSet presAssocID="{98A37A75-5AAD-4A20-835A-C4281ED1356C}" presName="tx2" presStyleLbl="revTx" presStyleIdx="1" presStyleCnt="11"/>
      <dgm:spPr/>
      <dgm:t>
        <a:bodyPr/>
        <a:lstStyle/>
        <a:p>
          <a:endParaRPr lang="ru-RU"/>
        </a:p>
      </dgm:t>
    </dgm:pt>
    <dgm:pt modelId="{3A0EBD10-4AED-4625-958E-8DB108F638C4}" type="pres">
      <dgm:prSet presAssocID="{98A37A75-5AAD-4A20-835A-C4281ED1356C}" presName="vert2" presStyleCnt="0"/>
      <dgm:spPr/>
    </dgm:pt>
    <dgm:pt modelId="{F1274292-2CB5-4BB7-8803-342E93A80C58}" type="pres">
      <dgm:prSet presAssocID="{98A37A75-5AAD-4A20-835A-C4281ED1356C}" presName="thinLine2b" presStyleLbl="callout" presStyleIdx="0" presStyleCnt="10"/>
      <dgm:spPr/>
    </dgm:pt>
    <dgm:pt modelId="{9079F991-939F-4629-A898-2A299D1C6813}" type="pres">
      <dgm:prSet presAssocID="{98A37A75-5AAD-4A20-835A-C4281ED1356C}" presName="vertSpace2b" presStyleCnt="0"/>
      <dgm:spPr/>
    </dgm:pt>
    <dgm:pt modelId="{D423DFEB-F9D2-4F61-8AE3-7311B4A5B94B}" type="pres">
      <dgm:prSet presAssocID="{41431FB2-E9C1-46E4-BBF7-EC3F9CB025F5}" presName="horz2" presStyleCnt="0"/>
      <dgm:spPr/>
    </dgm:pt>
    <dgm:pt modelId="{4531654D-009E-4451-B906-78B79636CCD7}" type="pres">
      <dgm:prSet presAssocID="{41431FB2-E9C1-46E4-BBF7-EC3F9CB025F5}" presName="horzSpace2" presStyleCnt="0"/>
      <dgm:spPr/>
    </dgm:pt>
    <dgm:pt modelId="{ACE9F4AD-49A4-4297-B03A-3AD8B5748EE6}" type="pres">
      <dgm:prSet presAssocID="{41431FB2-E9C1-46E4-BBF7-EC3F9CB025F5}" presName="tx2" presStyleLbl="revTx" presStyleIdx="2" presStyleCnt="11" custScaleY="93071"/>
      <dgm:spPr/>
      <dgm:t>
        <a:bodyPr/>
        <a:lstStyle/>
        <a:p>
          <a:endParaRPr lang="ru-RU"/>
        </a:p>
      </dgm:t>
    </dgm:pt>
    <dgm:pt modelId="{2C5E0BAB-0BDB-47B9-811B-D16EDECC1CAD}" type="pres">
      <dgm:prSet presAssocID="{41431FB2-E9C1-46E4-BBF7-EC3F9CB025F5}" presName="vert2" presStyleCnt="0"/>
      <dgm:spPr/>
    </dgm:pt>
    <dgm:pt modelId="{195199B1-5FD0-414E-B8CC-7F7C0BE80DCF}" type="pres">
      <dgm:prSet presAssocID="{41431FB2-E9C1-46E4-BBF7-EC3F9CB025F5}" presName="thinLine2b" presStyleLbl="callout" presStyleIdx="1" presStyleCnt="10"/>
      <dgm:spPr/>
    </dgm:pt>
    <dgm:pt modelId="{E91B2E7B-454E-4CB4-8708-8D4777484FC2}" type="pres">
      <dgm:prSet presAssocID="{41431FB2-E9C1-46E4-BBF7-EC3F9CB025F5}" presName="vertSpace2b" presStyleCnt="0"/>
      <dgm:spPr/>
    </dgm:pt>
    <dgm:pt modelId="{8C111B8E-F8FA-4DF4-9D53-BE578E66079A}" type="pres">
      <dgm:prSet presAssocID="{C37E1F28-B0D5-467D-BC06-D79424E0B4EA}" presName="horz2" presStyleCnt="0"/>
      <dgm:spPr/>
    </dgm:pt>
    <dgm:pt modelId="{008C0745-33C4-4E29-A930-DF0AB0067FD6}" type="pres">
      <dgm:prSet presAssocID="{C37E1F28-B0D5-467D-BC06-D79424E0B4EA}" presName="horzSpace2" presStyleCnt="0"/>
      <dgm:spPr/>
    </dgm:pt>
    <dgm:pt modelId="{74EFF1EF-5A8B-4517-B392-A39AFCC1EC96}" type="pres">
      <dgm:prSet presAssocID="{C37E1F28-B0D5-467D-BC06-D79424E0B4EA}" presName="tx2" presStyleLbl="revTx" presStyleIdx="3" presStyleCnt="11"/>
      <dgm:spPr/>
      <dgm:t>
        <a:bodyPr/>
        <a:lstStyle/>
        <a:p>
          <a:endParaRPr lang="ru-RU"/>
        </a:p>
      </dgm:t>
    </dgm:pt>
    <dgm:pt modelId="{6ABFE429-1C76-4C18-AAB9-F3EF2A38D266}" type="pres">
      <dgm:prSet presAssocID="{C37E1F28-B0D5-467D-BC06-D79424E0B4EA}" presName="vert2" presStyleCnt="0"/>
      <dgm:spPr/>
    </dgm:pt>
    <dgm:pt modelId="{689AB587-2782-49E4-8AB3-F2A97D6B6BD0}" type="pres">
      <dgm:prSet presAssocID="{C37E1F28-B0D5-467D-BC06-D79424E0B4EA}" presName="thinLine2b" presStyleLbl="callout" presStyleIdx="2" presStyleCnt="10"/>
      <dgm:spPr/>
    </dgm:pt>
    <dgm:pt modelId="{18670726-17BF-41C6-9995-27B92F20E40A}" type="pres">
      <dgm:prSet presAssocID="{C37E1F28-B0D5-467D-BC06-D79424E0B4EA}" presName="vertSpace2b" presStyleCnt="0"/>
      <dgm:spPr/>
    </dgm:pt>
    <dgm:pt modelId="{7A0129FE-7BFF-4756-B05E-899406622CA7}" type="pres">
      <dgm:prSet presAssocID="{1BEC2892-51AF-45F2-BD63-D81807D155CC}" presName="horz2" presStyleCnt="0"/>
      <dgm:spPr/>
    </dgm:pt>
    <dgm:pt modelId="{C53F0F36-80E8-40A0-B8DE-65E8E6085653}" type="pres">
      <dgm:prSet presAssocID="{1BEC2892-51AF-45F2-BD63-D81807D155CC}" presName="horzSpace2" presStyleCnt="0"/>
      <dgm:spPr/>
    </dgm:pt>
    <dgm:pt modelId="{E7A4931E-26FB-41D1-9AA3-991FDF35FECD}" type="pres">
      <dgm:prSet presAssocID="{1BEC2892-51AF-45F2-BD63-D81807D155CC}" presName="tx2" presStyleLbl="revTx" presStyleIdx="4" presStyleCnt="11" custScaleY="126532"/>
      <dgm:spPr/>
      <dgm:t>
        <a:bodyPr/>
        <a:lstStyle/>
        <a:p>
          <a:endParaRPr lang="ru-RU"/>
        </a:p>
      </dgm:t>
    </dgm:pt>
    <dgm:pt modelId="{FC89280E-AB0F-4489-A294-12C879426017}" type="pres">
      <dgm:prSet presAssocID="{1BEC2892-51AF-45F2-BD63-D81807D155CC}" presName="vert2" presStyleCnt="0"/>
      <dgm:spPr/>
    </dgm:pt>
    <dgm:pt modelId="{F8D5023F-22CE-4E31-8929-D9C19953DAFF}" type="pres">
      <dgm:prSet presAssocID="{1BEC2892-51AF-45F2-BD63-D81807D155CC}" presName="thinLine2b" presStyleLbl="callout" presStyleIdx="3" presStyleCnt="10"/>
      <dgm:spPr/>
    </dgm:pt>
    <dgm:pt modelId="{B8720EF0-78DD-4ED5-8055-1BA6E305CD7E}" type="pres">
      <dgm:prSet presAssocID="{1BEC2892-51AF-45F2-BD63-D81807D155CC}" presName="vertSpace2b" presStyleCnt="0"/>
      <dgm:spPr/>
    </dgm:pt>
    <dgm:pt modelId="{F2B90E84-663A-4DC0-9F24-A1B8355534B4}" type="pres">
      <dgm:prSet presAssocID="{0E623150-1100-48F9-ADAF-9E1059C196C3}" presName="horz2" presStyleCnt="0"/>
      <dgm:spPr/>
    </dgm:pt>
    <dgm:pt modelId="{CAB55509-BE89-4F55-BAED-A736B4CDB0C8}" type="pres">
      <dgm:prSet presAssocID="{0E623150-1100-48F9-ADAF-9E1059C196C3}" presName="horzSpace2" presStyleCnt="0"/>
      <dgm:spPr/>
    </dgm:pt>
    <dgm:pt modelId="{1EBFB93C-59E4-4222-A8C8-18FF793BB0E1}" type="pres">
      <dgm:prSet presAssocID="{0E623150-1100-48F9-ADAF-9E1059C196C3}" presName="tx2" presStyleLbl="revTx" presStyleIdx="5" presStyleCnt="11"/>
      <dgm:spPr/>
      <dgm:t>
        <a:bodyPr/>
        <a:lstStyle/>
        <a:p>
          <a:endParaRPr lang="ru-RU"/>
        </a:p>
      </dgm:t>
    </dgm:pt>
    <dgm:pt modelId="{E199E134-0045-4DB1-A860-C81BBEBC66F8}" type="pres">
      <dgm:prSet presAssocID="{0E623150-1100-48F9-ADAF-9E1059C196C3}" presName="vert2" presStyleCnt="0"/>
      <dgm:spPr/>
    </dgm:pt>
    <dgm:pt modelId="{ED79A070-F392-4685-89DD-BCC63EC6D144}" type="pres">
      <dgm:prSet presAssocID="{0E623150-1100-48F9-ADAF-9E1059C196C3}" presName="thinLine2b" presStyleLbl="callout" presStyleIdx="4" presStyleCnt="10"/>
      <dgm:spPr/>
    </dgm:pt>
    <dgm:pt modelId="{2AC7295F-74C5-4F3B-9990-FBA1268D4CE7}" type="pres">
      <dgm:prSet presAssocID="{0E623150-1100-48F9-ADAF-9E1059C196C3}" presName="vertSpace2b" presStyleCnt="0"/>
      <dgm:spPr/>
    </dgm:pt>
    <dgm:pt modelId="{3D7A6B1A-D98A-438C-B8C2-621D096825DB}" type="pres">
      <dgm:prSet presAssocID="{69D20689-16A2-4C38-ACF8-62B23E170060}" presName="horz2" presStyleCnt="0"/>
      <dgm:spPr/>
    </dgm:pt>
    <dgm:pt modelId="{073B1F9E-A419-473B-B73B-D9B076576BE3}" type="pres">
      <dgm:prSet presAssocID="{69D20689-16A2-4C38-ACF8-62B23E170060}" presName="horzSpace2" presStyleCnt="0"/>
      <dgm:spPr/>
    </dgm:pt>
    <dgm:pt modelId="{FDD2F547-A879-451A-A69C-DAB10E3B445C}" type="pres">
      <dgm:prSet presAssocID="{69D20689-16A2-4C38-ACF8-62B23E170060}" presName="tx2" presStyleLbl="revTx" presStyleIdx="6" presStyleCnt="11"/>
      <dgm:spPr/>
      <dgm:t>
        <a:bodyPr/>
        <a:lstStyle/>
        <a:p>
          <a:endParaRPr lang="ru-RU"/>
        </a:p>
      </dgm:t>
    </dgm:pt>
    <dgm:pt modelId="{CE140B70-5EBC-4815-AF72-DBB884070889}" type="pres">
      <dgm:prSet presAssocID="{69D20689-16A2-4C38-ACF8-62B23E170060}" presName="vert2" presStyleCnt="0"/>
      <dgm:spPr/>
    </dgm:pt>
    <dgm:pt modelId="{9212BB35-2FFB-47D1-BFB4-17DF7B9F65E7}" type="pres">
      <dgm:prSet presAssocID="{69D20689-16A2-4C38-ACF8-62B23E170060}" presName="thinLine2b" presStyleLbl="callout" presStyleIdx="5" presStyleCnt="10"/>
      <dgm:spPr/>
    </dgm:pt>
    <dgm:pt modelId="{FDA79E48-73EE-485E-AB61-55681F0F8A2A}" type="pres">
      <dgm:prSet presAssocID="{69D20689-16A2-4C38-ACF8-62B23E170060}" presName="vertSpace2b" presStyleCnt="0"/>
      <dgm:spPr/>
    </dgm:pt>
    <dgm:pt modelId="{EF4703F5-74E8-431F-AACF-091F92511673}" type="pres">
      <dgm:prSet presAssocID="{36BCA803-07A3-4C2E-A6D4-A465EEF6279F}" presName="horz2" presStyleCnt="0"/>
      <dgm:spPr/>
    </dgm:pt>
    <dgm:pt modelId="{D6EA1042-9633-4F27-91BE-0073B6949B59}" type="pres">
      <dgm:prSet presAssocID="{36BCA803-07A3-4C2E-A6D4-A465EEF6279F}" presName="horzSpace2" presStyleCnt="0"/>
      <dgm:spPr/>
    </dgm:pt>
    <dgm:pt modelId="{CE4BEB95-53E7-49C9-8F6B-8A33D6E9F9B9}" type="pres">
      <dgm:prSet presAssocID="{36BCA803-07A3-4C2E-A6D4-A465EEF6279F}" presName="tx2" presStyleLbl="revTx" presStyleIdx="7" presStyleCnt="11"/>
      <dgm:spPr/>
      <dgm:t>
        <a:bodyPr/>
        <a:lstStyle/>
        <a:p>
          <a:endParaRPr lang="ru-RU"/>
        </a:p>
      </dgm:t>
    </dgm:pt>
    <dgm:pt modelId="{78E9DAFE-ED51-4050-B945-32A009E76E49}" type="pres">
      <dgm:prSet presAssocID="{36BCA803-07A3-4C2E-A6D4-A465EEF6279F}" presName="vert2" presStyleCnt="0"/>
      <dgm:spPr/>
    </dgm:pt>
    <dgm:pt modelId="{506064AD-3EE4-4C3D-B9CC-149D7B70BE72}" type="pres">
      <dgm:prSet presAssocID="{36BCA803-07A3-4C2E-A6D4-A465EEF6279F}" presName="thinLine2b" presStyleLbl="callout" presStyleIdx="6" presStyleCnt="10"/>
      <dgm:spPr/>
    </dgm:pt>
    <dgm:pt modelId="{6A162EFD-E864-4E18-AC9A-030045BD4C35}" type="pres">
      <dgm:prSet presAssocID="{36BCA803-07A3-4C2E-A6D4-A465EEF6279F}" presName="vertSpace2b" presStyleCnt="0"/>
      <dgm:spPr/>
    </dgm:pt>
    <dgm:pt modelId="{B3941246-E09B-45DA-8DE0-39840B1D7D18}" type="pres">
      <dgm:prSet presAssocID="{ABBC56D1-70D4-491E-A7FE-46F5A4042402}" presName="horz2" presStyleCnt="0"/>
      <dgm:spPr/>
    </dgm:pt>
    <dgm:pt modelId="{1B4EFAC1-7EF0-4F46-B41E-D8643D3FF61A}" type="pres">
      <dgm:prSet presAssocID="{ABBC56D1-70D4-491E-A7FE-46F5A4042402}" presName="horzSpace2" presStyleCnt="0"/>
      <dgm:spPr/>
    </dgm:pt>
    <dgm:pt modelId="{039846C6-6506-4EFD-B3A7-616C82A25D96}" type="pres">
      <dgm:prSet presAssocID="{ABBC56D1-70D4-491E-A7FE-46F5A4042402}" presName="tx2" presStyleLbl="revTx" presStyleIdx="8" presStyleCnt="11" custScaleY="132000"/>
      <dgm:spPr/>
      <dgm:t>
        <a:bodyPr/>
        <a:lstStyle/>
        <a:p>
          <a:endParaRPr lang="ru-RU"/>
        </a:p>
      </dgm:t>
    </dgm:pt>
    <dgm:pt modelId="{D3424F9B-B8E2-428B-AA0D-527DCF5D8886}" type="pres">
      <dgm:prSet presAssocID="{ABBC56D1-70D4-491E-A7FE-46F5A4042402}" presName="vert2" presStyleCnt="0"/>
      <dgm:spPr/>
    </dgm:pt>
    <dgm:pt modelId="{77F4CD8D-1A51-4C0F-9B58-D02906036D49}" type="pres">
      <dgm:prSet presAssocID="{ABBC56D1-70D4-491E-A7FE-46F5A4042402}" presName="thinLine2b" presStyleLbl="callout" presStyleIdx="7" presStyleCnt="10"/>
      <dgm:spPr/>
    </dgm:pt>
    <dgm:pt modelId="{0A7FF528-0F00-4CBF-ABBD-18B6901097F8}" type="pres">
      <dgm:prSet presAssocID="{ABBC56D1-70D4-491E-A7FE-46F5A4042402}" presName="vertSpace2b" presStyleCnt="0"/>
      <dgm:spPr/>
    </dgm:pt>
    <dgm:pt modelId="{66861E02-0D25-4996-9B7F-A63753778B74}" type="pres">
      <dgm:prSet presAssocID="{CCC1AB9D-160E-4CCE-9EE7-AB7478CD017C}" presName="horz2" presStyleCnt="0"/>
      <dgm:spPr/>
    </dgm:pt>
    <dgm:pt modelId="{2AA37006-7E8B-44B0-A94A-7F3A5AF05472}" type="pres">
      <dgm:prSet presAssocID="{CCC1AB9D-160E-4CCE-9EE7-AB7478CD017C}" presName="horzSpace2" presStyleCnt="0"/>
      <dgm:spPr/>
    </dgm:pt>
    <dgm:pt modelId="{E5BE9074-8C00-4FAA-88F9-26EA61D37757}" type="pres">
      <dgm:prSet presAssocID="{CCC1AB9D-160E-4CCE-9EE7-AB7478CD017C}" presName="tx2" presStyleLbl="revTx" presStyleIdx="9" presStyleCnt="11"/>
      <dgm:spPr/>
      <dgm:t>
        <a:bodyPr/>
        <a:lstStyle/>
        <a:p>
          <a:endParaRPr lang="ru-RU"/>
        </a:p>
      </dgm:t>
    </dgm:pt>
    <dgm:pt modelId="{AC326D66-EF16-4D8F-9C1E-9B1EC2474F16}" type="pres">
      <dgm:prSet presAssocID="{CCC1AB9D-160E-4CCE-9EE7-AB7478CD017C}" presName="vert2" presStyleCnt="0"/>
      <dgm:spPr/>
    </dgm:pt>
    <dgm:pt modelId="{BB3D9C9B-66F9-46A5-B095-AA248FE619E4}" type="pres">
      <dgm:prSet presAssocID="{CCC1AB9D-160E-4CCE-9EE7-AB7478CD017C}" presName="thinLine2b" presStyleLbl="callout" presStyleIdx="8" presStyleCnt="10"/>
      <dgm:spPr/>
    </dgm:pt>
    <dgm:pt modelId="{2534005C-2D29-44B4-80BE-BD0B30834858}" type="pres">
      <dgm:prSet presAssocID="{CCC1AB9D-160E-4CCE-9EE7-AB7478CD017C}" presName="vertSpace2b" presStyleCnt="0"/>
      <dgm:spPr/>
    </dgm:pt>
    <dgm:pt modelId="{1EE68725-8603-40CC-9BA1-40387B53F609}" type="pres">
      <dgm:prSet presAssocID="{1AF72CBF-F4B2-42FA-BB7E-71A82E276E5E}" presName="horz2" presStyleCnt="0"/>
      <dgm:spPr/>
    </dgm:pt>
    <dgm:pt modelId="{8E1DD260-4E05-48A3-92BC-04958AA7EE1F}" type="pres">
      <dgm:prSet presAssocID="{1AF72CBF-F4B2-42FA-BB7E-71A82E276E5E}" presName="horzSpace2" presStyleCnt="0"/>
      <dgm:spPr/>
    </dgm:pt>
    <dgm:pt modelId="{F1215899-E876-4605-A64A-DC7DBE2E135C}" type="pres">
      <dgm:prSet presAssocID="{1AF72CBF-F4B2-42FA-BB7E-71A82E276E5E}" presName="tx2" presStyleLbl="revTx" presStyleIdx="10" presStyleCnt="11"/>
      <dgm:spPr/>
      <dgm:t>
        <a:bodyPr/>
        <a:lstStyle/>
        <a:p>
          <a:endParaRPr lang="ru-RU"/>
        </a:p>
      </dgm:t>
    </dgm:pt>
    <dgm:pt modelId="{4E79D594-596F-4C0D-8911-49AFA0F40B6B}" type="pres">
      <dgm:prSet presAssocID="{1AF72CBF-F4B2-42FA-BB7E-71A82E276E5E}" presName="vert2" presStyleCnt="0"/>
      <dgm:spPr/>
    </dgm:pt>
    <dgm:pt modelId="{701BA42E-20D3-4504-8410-90E3122FF360}" type="pres">
      <dgm:prSet presAssocID="{1AF72CBF-F4B2-42FA-BB7E-71A82E276E5E}" presName="thinLine2b" presStyleLbl="callout" presStyleIdx="9" presStyleCnt="10"/>
      <dgm:spPr/>
    </dgm:pt>
    <dgm:pt modelId="{D88F3F22-5E9A-4AAB-9697-02694239B6CF}" type="pres">
      <dgm:prSet presAssocID="{1AF72CBF-F4B2-42FA-BB7E-71A82E276E5E}" presName="vertSpace2b" presStyleCnt="0"/>
      <dgm:spPr/>
    </dgm:pt>
  </dgm:ptLst>
  <dgm:cxnLst>
    <dgm:cxn modelId="{D9539BAC-B025-4FC7-AF6C-7CA91FC73C51}" type="presOf" srcId="{ABBC56D1-70D4-491E-A7FE-46F5A4042402}" destId="{039846C6-6506-4EFD-B3A7-616C82A25D96}" srcOrd="0" destOrd="0" presId="urn:microsoft.com/office/officeart/2008/layout/LinedList"/>
    <dgm:cxn modelId="{87FD13E1-1C54-4D49-A7BA-D180500E0AB3}" type="presOf" srcId="{0E623150-1100-48F9-ADAF-9E1059C196C3}" destId="{1EBFB93C-59E4-4222-A8C8-18FF793BB0E1}" srcOrd="0" destOrd="0" presId="urn:microsoft.com/office/officeart/2008/layout/LinedList"/>
    <dgm:cxn modelId="{0A656443-A093-45C0-91A5-86DA187A58FE}" type="presOf" srcId="{41431FB2-E9C1-46E4-BBF7-EC3F9CB025F5}" destId="{ACE9F4AD-49A4-4297-B03A-3AD8B5748EE6}" srcOrd="0" destOrd="0" presId="urn:microsoft.com/office/officeart/2008/layout/LinedList"/>
    <dgm:cxn modelId="{973570F3-0A42-4420-AC7A-6EFCD46427FD}" srcId="{AFFB9A9A-F5CF-436C-8CC2-C37949AB5741}" destId="{98A37A75-5AAD-4A20-835A-C4281ED1356C}" srcOrd="0" destOrd="0" parTransId="{55DA464A-5164-401C-84A0-EEBF606C36CC}" sibTransId="{8ECCEC86-E6C6-4F04-8ADF-7DA24B04FB65}"/>
    <dgm:cxn modelId="{A2B6A0EE-1893-46CA-AF0D-6B6710D8D6E4}" srcId="{AFFB9A9A-F5CF-436C-8CC2-C37949AB5741}" destId="{1BEC2892-51AF-45F2-BD63-D81807D155CC}" srcOrd="3" destOrd="0" parTransId="{1DACA4CD-8B44-4F25-A4E0-117AB6BEE70C}" sibTransId="{F9AF6D38-2B03-4CD7-AF5F-6A994A49CF0A}"/>
    <dgm:cxn modelId="{18838B02-5559-4B76-8F4B-C04E0FC38987}" srcId="{AFFB9A9A-F5CF-436C-8CC2-C37949AB5741}" destId="{C37E1F28-B0D5-467D-BC06-D79424E0B4EA}" srcOrd="2" destOrd="0" parTransId="{418E788C-AC11-4E78-A1C2-1CEDDACAE6C6}" sibTransId="{96629F4A-5E0A-47E4-AA55-3BD5F32D59BC}"/>
    <dgm:cxn modelId="{A920B504-7DFC-409D-A61F-C3E1E20CD7A4}" type="presOf" srcId="{98A37A75-5AAD-4A20-835A-C4281ED1356C}" destId="{BEFE0D2D-67FD-452B-ACA9-0DF21DBDAC55}" srcOrd="0" destOrd="0" presId="urn:microsoft.com/office/officeart/2008/layout/LinedList"/>
    <dgm:cxn modelId="{F133BA84-C5C8-4956-A9FE-A36D122599C0}" type="presOf" srcId="{69D20689-16A2-4C38-ACF8-62B23E170060}" destId="{FDD2F547-A879-451A-A69C-DAB10E3B445C}" srcOrd="0" destOrd="0" presId="urn:microsoft.com/office/officeart/2008/layout/LinedList"/>
    <dgm:cxn modelId="{DDDE6558-42B9-4F99-9030-35E6B8DC598E}" type="presOf" srcId="{1AF72CBF-F4B2-42FA-BB7E-71A82E276E5E}" destId="{F1215899-E876-4605-A64A-DC7DBE2E135C}" srcOrd="0" destOrd="0" presId="urn:microsoft.com/office/officeart/2008/layout/LinedList"/>
    <dgm:cxn modelId="{00425B9E-31A1-49F3-9D3D-689996ACAE0C}" type="presOf" srcId="{1BEC2892-51AF-45F2-BD63-D81807D155CC}" destId="{E7A4931E-26FB-41D1-9AA3-991FDF35FECD}" srcOrd="0" destOrd="0" presId="urn:microsoft.com/office/officeart/2008/layout/LinedList"/>
    <dgm:cxn modelId="{8BC0C5A2-6A17-489B-B128-BCEA4F2BA6B6}" type="presOf" srcId="{AFFB9A9A-F5CF-436C-8CC2-C37949AB5741}" destId="{D95C39F0-B118-4A4E-89E0-7ECD9AD1929F}" srcOrd="0" destOrd="0" presId="urn:microsoft.com/office/officeart/2008/layout/LinedList"/>
    <dgm:cxn modelId="{DAD5FA74-5E86-4F92-A00F-63852B2CA796}" srcId="{AFFB9A9A-F5CF-436C-8CC2-C37949AB5741}" destId="{0E623150-1100-48F9-ADAF-9E1059C196C3}" srcOrd="4" destOrd="0" parTransId="{F4FE93DC-A4D1-4F18-9F8D-DCAD687C0A18}" sibTransId="{F1059550-F9FD-42BA-8D68-5D372A57A8A7}"/>
    <dgm:cxn modelId="{8485CC9A-BE39-4A15-8C2E-A195AD51B9B5}" srcId="{AFFB9A9A-F5CF-436C-8CC2-C37949AB5741}" destId="{ABBC56D1-70D4-491E-A7FE-46F5A4042402}" srcOrd="7" destOrd="0" parTransId="{6BBC3978-FF34-4903-A7BE-EE4AD7A8A661}" sibTransId="{7DDAA4ED-E2ED-4DE5-8CBC-7247D40643F7}"/>
    <dgm:cxn modelId="{90775A71-ECD5-4631-87CE-39A8FD18EE9D}" type="presOf" srcId="{C37E1F28-B0D5-467D-BC06-D79424E0B4EA}" destId="{74EFF1EF-5A8B-4517-B392-A39AFCC1EC96}" srcOrd="0" destOrd="0" presId="urn:microsoft.com/office/officeart/2008/layout/LinedList"/>
    <dgm:cxn modelId="{494C1018-4858-4380-9C31-7CE4B04553D6}" srcId="{AFFB9A9A-F5CF-436C-8CC2-C37949AB5741}" destId="{1AF72CBF-F4B2-42FA-BB7E-71A82E276E5E}" srcOrd="9" destOrd="0" parTransId="{F460B947-D4CD-4D7E-922B-276A033DBD1F}" sibTransId="{70AA1F58-F8F6-4711-8430-0C132F2831CF}"/>
    <dgm:cxn modelId="{435A09B3-DFBC-4EAC-9A4E-16AABD72B072}" type="presOf" srcId="{36BCA803-07A3-4C2E-A6D4-A465EEF6279F}" destId="{CE4BEB95-53E7-49C9-8F6B-8A33D6E9F9B9}" srcOrd="0" destOrd="0" presId="urn:microsoft.com/office/officeart/2008/layout/LinedList"/>
    <dgm:cxn modelId="{3B216325-D774-4D85-95E9-6F4921108130}" type="presOf" srcId="{CCC1AB9D-160E-4CCE-9EE7-AB7478CD017C}" destId="{E5BE9074-8C00-4FAA-88F9-26EA61D37757}" srcOrd="0" destOrd="0" presId="urn:microsoft.com/office/officeart/2008/layout/LinedList"/>
    <dgm:cxn modelId="{CBAE2B44-E2E6-4DE2-A9A2-D2956A6B3357}" srcId="{AFFB9A9A-F5CF-436C-8CC2-C37949AB5741}" destId="{36BCA803-07A3-4C2E-A6D4-A465EEF6279F}" srcOrd="6" destOrd="0" parTransId="{8AC77C73-D463-4F4A-8720-2C6CC6CBB9EB}" sibTransId="{9FC1F5BF-A130-4C56-B28E-EED84C2E6186}"/>
    <dgm:cxn modelId="{0D81830F-EEFA-4A2F-ABEE-A8F86A78AD34}" srcId="{AFFB9A9A-F5CF-436C-8CC2-C37949AB5741}" destId="{69D20689-16A2-4C38-ACF8-62B23E170060}" srcOrd="5" destOrd="0" parTransId="{0D82D0D3-16C4-4928-8D74-E71CE5B4D0E5}" sibTransId="{1772C3B6-C448-4D8E-AB6D-B0AC94A23F90}"/>
    <dgm:cxn modelId="{295E4359-5BDE-434B-A20D-28448BFF1826}" srcId="{AFFB9A9A-F5CF-436C-8CC2-C37949AB5741}" destId="{CCC1AB9D-160E-4CCE-9EE7-AB7478CD017C}" srcOrd="8" destOrd="0" parTransId="{24DEB551-712D-4EA7-89C9-E2701C9D6F39}" sibTransId="{E2CC0586-F13D-4E76-BA9C-6E10219D1635}"/>
    <dgm:cxn modelId="{9760735D-A987-471B-9A1A-49DE4FF1F720}" type="presOf" srcId="{04EC6929-EFF5-4145-BDDD-AD97E665F1FD}" destId="{D5E216C8-6812-4302-A2AC-0AFBDF453841}" srcOrd="0" destOrd="0" presId="urn:microsoft.com/office/officeart/2008/layout/LinedList"/>
    <dgm:cxn modelId="{4234E963-77C9-4428-A084-3AE70B0D6BDD}" srcId="{04EC6929-EFF5-4145-BDDD-AD97E665F1FD}" destId="{AFFB9A9A-F5CF-436C-8CC2-C37949AB5741}" srcOrd="0" destOrd="0" parTransId="{7C5E3C79-0A88-47CE-98DB-D4CD4B93D33B}" sibTransId="{B6E70E01-6FA1-47DC-A419-2D7683141621}"/>
    <dgm:cxn modelId="{5F27C034-7F35-441F-8048-08A7CB44FB26}" srcId="{AFFB9A9A-F5CF-436C-8CC2-C37949AB5741}" destId="{41431FB2-E9C1-46E4-BBF7-EC3F9CB025F5}" srcOrd="1" destOrd="0" parTransId="{47B70BE5-9F3E-469F-B812-18576578CFDA}" sibTransId="{00470507-1E04-4C19-A8D4-D3C2F3BD0E28}"/>
    <dgm:cxn modelId="{26BAC285-931A-4DDB-B680-DBD884862B95}" type="presParOf" srcId="{D5E216C8-6812-4302-A2AC-0AFBDF453841}" destId="{758C4026-1C14-4EED-83DF-EF44026BA78A}" srcOrd="0" destOrd="0" presId="urn:microsoft.com/office/officeart/2008/layout/LinedList"/>
    <dgm:cxn modelId="{C3BCF651-FC17-43DC-975C-4CF2DA40C651}" type="presParOf" srcId="{D5E216C8-6812-4302-A2AC-0AFBDF453841}" destId="{3621F70D-DD96-46FC-B837-7B2DD6F62D75}" srcOrd="1" destOrd="0" presId="urn:microsoft.com/office/officeart/2008/layout/LinedList"/>
    <dgm:cxn modelId="{1AA114D1-A5AE-4486-A454-62343052A0EB}" type="presParOf" srcId="{3621F70D-DD96-46FC-B837-7B2DD6F62D75}" destId="{D95C39F0-B118-4A4E-89E0-7ECD9AD1929F}" srcOrd="0" destOrd="0" presId="urn:microsoft.com/office/officeart/2008/layout/LinedList"/>
    <dgm:cxn modelId="{3D0107C8-6797-4996-A770-F146956DF385}" type="presParOf" srcId="{3621F70D-DD96-46FC-B837-7B2DD6F62D75}" destId="{5021C2A4-F0BA-4DA3-A978-38293C6EE5F1}" srcOrd="1" destOrd="0" presId="urn:microsoft.com/office/officeart/2008/layout/LinedList"/>
    <dgm:cxn modelId="{D959BB22-4164-487C-8030-DC387B221500}" type="presParOf" srcId="{5021C2A4-F0BA-4DA3-A978-38293C6EE5F1}" destId="{F4B30756-F977-4351-A1E4-C5C976AC68EA}" srcOrd="0" destOrd="0" presId="urn:microsoft.com/office/officeart/2008/layout/LinedList"/>
    <dgm:cxn modelId="{2B3F93AE-67B4-4949-B1FE-C48A1E5F87EC}" type="presParOf" srcId="{5021C2A4-F0BA-4DA3-A978-38293C6EE5F1}" destId="{945A962F-33A2-4F25-BCE1-2F8FBE3E8A05}" srcOrd="1" destOrd="0" presId="urn:microsoft.com/office/officeart/2008/layout/LinedList"/>
    <dgm:cxn modelId="{5CCA68DB-D16F-4C6D-9F7F-A5BB140112BA}" type="presParOf" srcId="{945A962F-33A2-4F25-BCE1-2F8FBE3E8A05}" destId="{21305757-658C-43C9-B9FC-43FB204B951E}" srcOrd="0" destOrd="0" presId="urn:microsoft.com/office/officeart/2008/layout/LinedList"/>
    <dgm:cxn modelId="{CD3B4FF0-61AD-46D3-87CA-81A7B564D525}" type="presParOf" srcId="{945A962F-33A2-4F25-BCE1-2F8FBE3E8A05}" destId="{BEFE0D2D-67FD-452B-ACA9-0DF21DBDAC55}" srcOrd="1" destOrd="0" presId="urn:microsoft.com/office/officeart/2008/layout/LinedList"/>
    <dgm:cxn modelId="{C69513BA-0552-43B2-AEDC-E3743340FBDD}" type="presParOf" srcId="{945A962F-33A2-4F25-BCE1-2F8FBE3E8A05}" destId="{3A0EBD10-4AED-4625-958E-8DB108F638C4}" srcOrd="2" destOrd="0" presId="urn:microsoft.com/office/officeart/2008/layout/LinedList"/>
    <dgm:cxn modelId="{F0F9D9D1-CD67-45AF-8FDF-CDA02CBAC459}" type="presParOf" srcId="{5021C2A4-F0BA-4DA3-A978-38293C6EE5F1}" destId="{F1274292-2CB5-4BB7-8803-342E93A80C58}" srcOrd="2" destOrd="0" presId="urn:microsoft.com/office/officeart/2008/layout/LinedList"/>
    <dgm:cxn modelId="{63AFB6AB-7A23-4CC6-915A-0C75466D27AC}" type="presParOf" srcId="{5021C2A4-F0BA-4DA3-A978-38293C6EE5F1}" destId="{9079F991-939F-4629-A898-2A299D1C6813}" srcOrd="3" destOrd="0" presId="urn:microsoft.com/office/officeart/2008/layout/LinedList"/>
    <dgm:cxn modelId="{4C160B7B-D3E8-4207-AED6-E81C6F34FBC7}" type="presParOf" srcId="{5021C2A4-F0BA-4DA3-A978-38293C6EE5F1}" destId="{D423DFEB-F9D2-4F61-8AE3-7311B4A5B94B}" srcOrd="4" destOrd="0" presId="urn:microsoft.com/office/officeart/2008/layout/LinedList"/>
    <dgm:cxn modelId="{11A813BF-4DA4-4E5E-9C7B-7D6B9CF5633F}" type="presParOf" srcId="{D423DFEB-F9D2-4F61-8AE3-7311B4A5B94B}" destId="{4531654D-009E-4451-B906-78B79636CCD7}" srcOrd="0" destOrd="0" presId="urn:microsoft.com/office/officeart/2008/layout/LinedList"/>
    <dgm:cxn modelId="{A62F6FB3-7EA9-4C1E-ACE4-DE7CE9B2FE4E}" type="presParOf" srcId="{D423DFEB-F9D2-4F61-8AE3-7311B4A5B94B}" destId="{ACE9F4AD-49A4-4297-B03A-3AD8B5748EE6}" srcOrd="1" destOrd="0" presId="urn:microsoft.com/office/officeart/2008/layout/LinedList"/>
    <dgm:cxn modelId="{E69AFCD8-D0AA-441D-86C7-FF6B30B2781B}" type="presParOf" srcId="{D423DFEB-F9D2-4F61-8AE3-7311B4A5B94B}" destId="{2C5E0BAB-0BDB-47B9-811B-D16EDECC1CAD}" srcOrd="2" destOrd="0" presId="urn:microsoft.com/office/officeart/2008/layout/LinedList"/>
    <dgm:cxn modelId="{76A18962-E607-4534-BAB4-BA6C226E56B3}" type="presParOf" srcId="{5021C2A4-F0BA-4DA3-A978-38293C6EE5F1}" destId="{195199B1-5FD0-414E-B8CC-7F7C0BE80DCF}" srcOrd="5" destOrd="0" presId="urn:microsoft.com/office/officeart/2008/layout/LinedList"/>
    <dgm:cxn modelId="{D35FCD09-3F9C-4BC5-8B34-61251D988F24}" type="presParOf" srcId="{5021C2A4-F0BA-4DA3-A978-38293C6EE5F1}" destId="{E91B2E7B-454E-4CB4-8708-8D4777484FC2}" srcOrd="6" destOrd="0" presId="urn:microsoft.com/office/officeart/2008/layout/LinedList"/>
    <dgm:cxn modelId="{783E83CF-8588-4683-B455-175C9D47A228}" type="presParOf" srcId="{5021C2A4-F0BA-4DA3-A978-38293C6EE5F1}" destId="{8C111B8E-F8FA-4DF4-9D53-BE578E66079A}" srcOrd="7" destOrd="0" presId="urn:microsoft.com/office/officeart/2008/layout/LinedList"/>
    <dgm:cxn modelId="{34C21663-3504-4D4B-9CE4-8AC8005343EF}" type="presParOf" srcId="{8C111B8E-F8FA-4DF4-9D53-BE578E66079A}" destId="{008C0745-33C4-4E29-A930-DF0AB0067FD6}" srcOrd="0" destOrd="0" presId="urn:microsoft.com/office/officeart/2008/layout/LinedList"/>
    <dgm:cxn modelId="{7DFC6B8C-E05D-414A-BD65-497AB77426FA}" type="presParOf" srcId="{8C111B8E-F8FA-4DF4-9D53-BE578E66079A}" destId="{74EFF1EF-5A8B-4517-B392-A39AFCC1EC96}" srcOrd="1" destOrd="0" presId="urn:microsoft.com/office/officeart/2008/layout/LinedList"/>
    <dgm:cxn modelId="{512CF882-0784-4BCF-9CCE-7CD0657D88EC}" type="presParOf" srcId="{8C111B8E-F8FA-4DF4-9D53-BE578E66079A}" destId="{6ABFE429-1C76-4C18-AAB9-F3EF2A38D266}" srcOrd="2" destOrd="0" presId="urn:microsoft.com/office/officeart/2008/layout/LinedList"/>
    <dgm:cxn modelId="{F2BDA45B-0F3E-4D52-8FC4-9B9F2A120175}" type="presParOf" srcId="{5021C2A4-F0BA-4DA3-A978-38293C6EE5F1}" destId="{689AB587-2782-49E4-8AB3-F2A97D6B6BD0}" srcOrd="8" destOrd="0" presId="urn:microsoft.com/office/officeart/2008/layout/LinedList"/>
    <dgm:cxn modelId="{B0F48FC3-242B-4C9B-B3A6-21D7C648B3C6}" type="presParOf" srcId="{5021C2A4-F0BA-4DA3-A978-38293C6EE5F1}" destId="{18670726-17BF-41C6-9995-27B92F20E40A}" srcOrd="9" destOrd="0" presId="urn:microsoft.com/office/officeart/2008/layout/LinedList"/>
    <dgm:cxn modelId="{06DF8E40-EC1F-458D-A4CF-EE1BF0922C4E}" type="presParOf" srcId="{5021C2A4-F0BA-4DA3-A978-38293C6EE5F1}" destId="{7A0129FE-7BFF-4756-B05E-899406622CA7}" srcOrd="10" destOrd="0" presId="urn:microsoft.com/office/officeart/2008/layout/LinedList"/>
    <dgm:cxn modelId="{83D56419-29F0-4A31-AD26-F41CD8220807}" type="presParOf" srcId="{7A0129FE-7BFF-4756-B05E-899406622CA7}" destId="{C53F0F36-80E8-40A0-B8DE-65E8E6085653}" srcOrd="0" destOrd="0" presId="urn:microsoft.com/office/officeart/2008/layout/LinedList"/>
    <dgm:cxn modelId="{DD4E052D-99D4-447F-AF95-A04E02BA1ACD}" type="presParOf" srcId="{7A0129FE-7BFF-4756-B05E-899406622CA7}" destId="{E7A4931E-26FB-41D1-9AA3-991FDF35FECD}" srcOrd="1" destOrd="0" presId="urn:microsoft.com/office/officeart/2008/layout/LinedList"/>
    <dgm:cxn modelId="{A0CA0449-8A54-475C-9FEC-1C5F814FDDF4}" type="presParOf" srcId="{7A0129FE-7BFF-4756-B05E-899406622CA7}" destId="{FC89280E-AB0F-4489-A294-12C879426017}" srcOrd="2" destOrd="0" presId="urn:microsoft.com/office/officeart/2008/layout/LinedList"/>
    <dgm:cxn modelId="{D02C7D89-95D6-47E4-B576-7BC1D649A980}" type="presParOf" srcId="{5021C2A4-F0BA-4DA3-A978-38293C6EE5F1}" destId="{F8D5023F-22CE-4E31-8929-D9C19953DAFF}" srcOrd="11" destOrd="0" presId="urn:microsoft.com/office/officeart/2008/layout/LinedList"/>
    <dgm:cxn modelId="{6B3970B9-B559-4F7A-AD8C-C30AF0D25AA5}" type="presParOf" srcId="{5021C2A4-F0BA-4DA3-A978-38293C6EE5F1}" destId="{B8720EF0-78DD-4ED5-8055-1BA6E305CD7E}" srcOrd="12" destOrd="0" presId="urn:microsoft.com/office/officeart/2008/layout/LinedList"/>
    <dgm:cxn modelId="{417576E3-6620-4881-A2A2-FB1B8EDF6738}" type="presParOf" srcId="{5021C2A4-F0BA-4DA3-A978-38293C6EE5F1}" destId="{F2B90E84-663A-4DC0-9F24-A1B8355534B4}" srcOrd="13" destOrd="0" presId="urn:microsoft.com/office/officeart/2008/layout/LinedList"/>
    <dgm:cxn modelId="{14C25149-AD8F-4279-ADAF-EBA7FAE2D08B}" type="presParOf" srcId="{F2B90E84-663A-4DC0-9F24-A1B8355534B4}" destId="{CAB55509-BE89-4F55-BAED-A736B4CDB0C8}" srcOrd="0" destOrd="0" presId="urn:microsoft.com/office/officeart/2008/layout/LinedList"/>
    <dgm:cxn modelId="{093FFEBF-E507-4C2F-A371-D57E7439B0A7}" type="presParOf" srcId="{F2B90E84-663A-4DC0-9F24-A1B8355534B4}" destId="{1EBFB93C-59E4-4222-A8C8-18FF793BB0E1}" srcOrd="1" destOrd="0" presId="urn:microsoft.com/office/officeart/2008/layout/LinedList"/>
    <dgm:cxn modelId="{0A3E7AC3-7BB5-42E7-8990-6EE308ADB71D}" type="presParOf" srcId="{F2B90E84-663A-4DC0-9F24-A1B8355534B4}" destId="{E199E134-0045-4DB1-A860-C81BBEBC66F8}" srcOrd="2" destOrd="0" presId="urn:microsoft.com/office/officeart/2008/layout/LinedList"/>
    <dgm:cxn modelId="{45430DF3-5433-49E0-A3BD-0BA309BA4CBF}" type="presParOf" srcId="{5021C2A4-F0BA-4DA3-A978-38293C6EE5F1}" destId="{ED79A070-F392-4685-89DD-BCC63EC6D144}" srcOrd="14" destOrd="0" presId="urn:microsoft.com/office/officeart/2008/layout/LinedList"/>
    <dgm:cxn modelId="{9521222D-7C57-43A7-A8CA-215E2BA36DB9}" type="presParOf" srcId="{5021C2A4-F0BA-4DA3-A978-38293C6EE5F1}" destId="{2AC7295F-74C5-4F3B-9990-FBA1268D4CE7}" srcOrd="15" destOrd="0" presId="urn:microsoft.com/office/officeart/2008/layout/LinedList"/>
    <dgm:cxn modelId="{CFBEB7BF-A760-44FC-AC1C-F10D2A9FB93C}" type="presParOf" srcId="{5021C2A4-F0BA-4DA3-A978-38293C6EE5F1}" destId="{3D7A6B1A-D98A-438C-B8C2-621D096825DB}" srcOrd="16" destOrd="0" presId="urn:microsoft.com/office/officeart/2008/layout/LinedList"/>
    <dgm:cxn modelId="{3FAC5F48-F2C3-4BD4-9791-34041600E60E}" type="presParOf" srcId="{3D7A6B1A-D98A-438C-B8C2-621D096825DB}" destId="{073B1F9E-A419-473B-B73B-D9B076576BE3}" srcOrd="0" destOrd="0" presId="urn:microsoft.com/office/officeart/2008/layout/LinedList"/>
    <dgm:cxn modelId="{955FE4D2-8AE8-44DF-9663-45E68E525861}" type="presParOf" srcId="{3D7A6B1A-D98A-438C-B8C2-621D096825DB}" destId="{FDD2F547-A879-451A-A69C-DAB10E3B445C}" srcOrd="1" destOrd="0" presId="urn:microsoft.com/office/officeart/2008/layout/LinedList"/>
    <dgm:cxn modelId="{245BD15B-E836-41C1-A1BC-DAE2C35A030C}" type="presParOf" srcId="{3D7A6B1A-D98A-438C-B8C2-621D096825DB}" destId="{CE140B70-5EBC-4815-AF72-DBB884070889}" srcOrd="2" destOrd="0" presId="urn:microsoft.com/office/officeart/2008/layout/LinedList"/>
    <dgm:cxn modelId="{101C87A2-EE8C-44F3-B201-60101F94C48F}" type="presParOf" srcId="{5021C2A4-F0BA-4DA3-A978-38293C6EE5F1}" destId="{9212BB35-2FFB-47D1-BFB4-17DF7B9F65E7}" srcOrd="17" destOrd="0" presId="urn:microsoft.com/office/officeart/2008/layout/LinedList"/>
    <dgm:cxn modelId="{F37077D5-D755-427C-BB67-2520BA2073C1}" type="presParOf" srcId="{5021C2A4-F0BA-4DA3-A978-38293C6EE5F1}" destId="{FDA79E48-73EE-485E-AB61-55681F0F8A2A}" srcOrd="18" destOrd="0" presId="urn:microsoft.com/office/officeart/2008/layout/LinedList"/>
    <dgm:cxn modelId="{7851FEE8-9CD4-432F-92A8-B84A38BE9CBF}" type="presParOf" srcId="{5021C2A4-F0BA-4DA3-A978-38293C6EE5F1}" destId="{EF4703F5-74E8-431F-AACF-091F92511673}" srcOrd="19" destOrd="0" presId="urn:microsoft.com/office/officeart/2008/layout/LinedList"/>
    <dgm:cxn modelId="{1C5A94D2-6BAE-46FD-9853-4C36B31CE7A5}" type="presParOf" srcId="{EF4703F5-74E8-431F-AACF-091F92511673}" destId="{D6EA1042-9633-4F27-91BE-0073B6949B59}" srcOrd="0" destOrd="0" presId="urn:microsoft.com/office/officeart/2008/layout/LinedList"/>
    <dgm:cxn modelId="{B2368A81-5474-49C3-B45C-CB9FAD843027}" type="presParOf" srcId="{EF4703F5-74E8-431F-AACF-091F92511673}" destId="{CE4BEB95-53E7-49C9-8F6B-8A33D6E9F9B9}" srcOrd="1" destOrd="0" presId="urn:microsoft.com/office/officeart/2008/layout/LinedList"/>
    <dgm:cxn modelId="{17B8E05F-E2F5-4697-A75F-BF5AEB7E947E}" type="presParOf" srcId="{EF4703F5-74E8-431F-AACF-091F92511673}" destId="{78E9DAFE-ED51-4050-B945-32A009E76E49}" srcOrd="2" destOrd="0" presId="urn:microsoft.com/office/officeart/2008/layout/LinedList"/>
    <dgm:cxn modelId="{3BAB9DAA-81DF-436F-A950-77A406D15D47}" type="presParOf" srcId="{5021C2A4-F0BA-4DA3-A978-38293C6EE5F1}" destId="{506064AD-3EE4-4C3D-B9CC-149D7B70BE72}" srcOrd="20" destOrd="0" presId="urn:microsoft.com/office/officeart/2008/layout/LinedList"/>
    <dgm:cxn modelId="{D15477CF-048B-4E40-80CA-AD1A9331EBD1}" type="presParOf" srcId="{5021C2A4-F0BA-4DA3-A978-38293C6EE5F1}" destId="{6A162EFD-E864-4E18-AC9A-030045BD4C35}" srcOrd="21" destOrd="0" presId="urn:microsoft.com/office/officeart/2008/layout/LinedList"/>
    <dgm:cxn modelId="{BD613FFB-C1F0-4945-BA79-A5B8F93652A5}" type="presParOf" srcId="{5021C2A4-F0BA-4DA3-A978-38293C6EE5F1}" destId="{B3941246-E09B-45DA-8DE0-39840B1D7D18}" srcOrd="22" destOrd="0" presId="urn:microsoft.com/office/officeart/2008/layout/LinedList"/>
    <dgm:cxn modelId="{0F926DD7-DCFB-4978-B39D-9B29AD4D890D}" type="presParOf" srcId="{B3941246-E09B-45DA-8DE0-39840B1D7D18}" destId="{1B4EFAC1-7EF0-4F46-B41E-D8643D3FF61A}" srcOrd="0" destOrd="0" presId="urn:microsoft.com/office/officeart/2008/layout/LinedList"/>
    <dgm:cxn modelId="{F3033452-7003-46D0-A24B-F3A00E834E1F}" type="presParOf" srcId="{B3941246-E09B-45DA-8DE0-39840B1D7D18}" destId="{039846C6-6506-4EFD-B3A7-616C82A25D96}" srcOrd="1" destOrd="0" presId="urn:microsoft.com/office/officeart/2008/layout/LinedList"/>
    <dgm:cxn modelId="{6EF83435-E62C-4701-87A5-5C904DE97302}" type="presParOf" srcId="{B3941246-E09B-45DA-8DE0-39840B1D7D18}" destId="{D3424F9B-B8E2-428B-AA0D-527DCF5D8886}" srcOrd="2" destOrd="0" presId="urn:microsoft.com/office/officeart/2008/layout/LinedList"/>
    <dgm:cxn modelId="{1303BAB2-5627-49ED-AFED-7B8A480CC566}" type="presParOf" srcId="{5021C2A4-F0BA-4DA3-A978-38293C6EE5F1}" destId="{77F4CD8D-1A51-4C0F-9B58-D02906036D49}" srcOrd="23" destOrd="0" presId="urn:microsoft.com/office/officeart/2008/layout/LinedList"/>
    <dgm:cxn modelId="{BD077CE2-7E16-4DB7-AD33-F21C17A5C8A2}" type="presParOf" srcId="{5021C2A4-F0BA-4DA3-A978-38293C6EE5F1}" destId="{0A7FF528-0F00-4CBF-ABBD-18B6901097F8}" srcOrd="24" destOrd="0" presId="urn:microsoft.com/office/officeart/2008/layout/LinedList"/>
    <dgm:cxn modelId="{E7A727E7-6E15-4E83-8DBD-AD2FBEC5C6C4}" type="presParOf" srcId="{5021C2A4-F0BA-4DA3-A978-38293C6EE5F1}" destId="{66861E02-0D25-4996-9B7F-A63753778B74}" srcOrd="25" destOrd="0" presId="urn:microsoft.com/office/officeart/2008/layout/LinedList"/>
    <dgm:cxn modelId="{4F934BD7-3DB2-428A-92C4-528DE506D4EF}" type="presParOf" srcId="{66861E02-0D25-4996-9B7F-A63753778B74}" destId="{2AA37006-7E8B-44B0-A94A-7F3A5AF05472}" srcOrd="0" destOrd="0" presId="urn:microsoft.com/office/officeart/2008/layout/LinedList"/>
    <dgm:cxn modelId="{138790A9-4E00-47A7-9235-96A5CA28A4E8}" type="presParOf" srcId="{66861E02-0D25-4996-9B7F-A63753778B74}" destId="{E5BE9074-8C00-4FAA-88F9-26EA61D37757}" srcOrd="1" destOrd="0" presId="urn:microsoft.com/office/officeart/2008/layout/LinedList"/>
    <dgm:cxn modelId="{FB3E4EE5-CEE1-4E9B-A2E3-0875A01B4FA7}" type="presParOf" srcId="{66861E02-0D25-4996-9B7F-A63753778B74}" destId="{AC326D66-EF16-4D8F-9C1E-9B1EC2474F16}" srcOrd="2" destOrd="0" presId="urn:microsoft.com/office/officeart/2008/layout/LinedList"/>
    <dgm:cxn modelId="{17CFCA13-AAF4-486E-B394-C05713ED2ED7}" type="presParOf" srcId="{5021C2A4-F0BA-4DA3-A978-38293C6EE5F1}" destId="{BB3D9C9B-66F9-46A5-B095-AA248FE619E4}" srcOrd="26" destOrd="0" presId="urn:microsoft.com/office/officeart/2008/layout/LinedList"/>
    <dgm:cxn modelId="{193E73C1-48ED-4942-9BE9-1EA385F8AD27}" type="presParOf" srcId="{5021C2A4-F0BA-4DA3-A978-38293C6EE5F1}" destId="{2534005C-2D29-44B4-80BE-BD0B30834858}" srcOrd="27" destOrd="0" presId="urn:microsoft.com/office/officeart/2008/layout/LinedList"/>
    <dgm:cxn modelId="{521E9E0D-AA7E-4FDE-879E-5B53E035CBC4}" type="presParOf" srcId="{5021C2A4-F0BA-4DA3-A978-38293C6EE5F1}" destId="{1EE68725-8603-40CC-9BA1-40387B53F609}" srcOrd="28" destOrd="0" presId="urn:microsoft.com/office/officeart/2008/layout/LinedList"/>
    <dgm:cxn modelId="{33DF52B1-3772-4EE6-AACC-0EF5FC5C5D5B}" type="presParOf" srcId="{1EE68725-8603-40CC-9BA1-40387B53F609}" destId="{8E1DD260-4E05-48A3-92BC-04958AA7EE1F}" srcOrd="0" destOrd="0" presId="urn:microsoft.com/office/officeart/2008/layout/LinedList"/>
    <dgm:cxn modelId="{EAF2B84A-D5FD-4A05-9D64-13172E32F003}" type="presParOf" srcId="{1EE68725-8603-40CC-9BA1-40387B53F609}" destId="{F1215899-E876-4605-A64A-DC7DBE2E135C}" srcOrd="1" destOrd="0" presId="urn:microsoft.com/office/officeart/2008/layout/LinedList"/>
    <dgm:cxn modelId="{DA70F377-3E95-484D-A01C-2DC170867481}" type="presParOf" srcId="{1EE68725-8603-40CC-9BA1-40387B53F609}" destId="{4E79D594-596F-4C0D-8911-49AFA0F40B6B}" srcOrd="2" destOrd="0" presId="urn:microsoft.com/office/officeart/2008/layout/LinedList"/>
    <dgm:cxn modelId="{B67FBDB8-2987-4ED2-9AF2-F148513CB90C}" type="presParOf" srcId="{5021C2A4-F0BA-4DA3-A978-38293C6EE5F1}" destId="{701BA42E-20D3-4504-8410-90E3122FF360}" srcOrd="29" destOrd="0" presId="urn:microsoft.com/office/officeart/2008/layout/LinedList"/>
    <dgm:cxn modelId="{684BE447-E126-4F32-9E64-3DFD952FF456}" type="presParOf" srcId="{5021C2A4-F0BA-4DA3-A978-38293C6EE5F1}" destId="{D88F3F22-5E9A-4AAB-9697-02694239B6CF}" srcOrd="3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A67483-E6BC-44E6-A1D9-087A84D04B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EBC602-EE39-44B0-BA84-8E4A7063A21E}">
      <dgm:prSet phldrT="[Текст]" custT="1"/>
      <dgm:spPr/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Независимый учредитель</a:t>
          </a:r>
          <a:endParaRPr lang="ru-RU" sz="1000" dirty="0">
            <a:latin typeface="Cambria" panose="02040503050406030204" pitchFamily="18" charset="0"/>
          </a:endParaRPr>
        </a:p>
      </dgm:t>
    </dgm:pt>
    <dgm:pt modelId="{498623D2-22F8-48AB-BAE8-06A386D39439}" type="parTrans" cxnId="{DB026871-1455-4CDC-ACC0-5C57AA4A199D}">
      <dgm:prSet/>
      <dgm:spPr/>
      <dgm:t>
        <a:bodyPr/>
        <a:lstStyle/>
        <a:p>
          <a:endParaRPr lang="ru-RU"/>
        </a:p>
      </dgm:t>
    </dgm:pt>
    <dgm:pt modelId="{8EA8E06F-230F-4E96-AA17-6883377E27EA}" type="sibTrans" cxnId="{DB026871-1455-4CDC-ACC0-5C57AA4A199D}">
      <dgm:prSet/>
      <dgm:spPr/>
      <dgm:t>
        <a:bodyPr/>
        <a:lstStyle/>
        <a:p>
          <a:endParaRPr lang="ru-RU"/>
        </a:p>
      </dgm:t>
    </dgm:pt>
    <dgm:pt modelId="{2216747B-4831-461E-AA24-766EDF40BE33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Арбитражный центр образован при Общероссийской общественной организацией «Российский союз промышленников и предпринимателей», с 1991 года представляющей интересы деловых кругов</a:t>
          </a:r>
          <a:endParaRPr lang="ru-RU" sz="1000" dirty="0">
            <a:latin typeface="Cambria" panose="02040503050406030204" pitchFamily="18" charset="0"/>
          </a:endParaRPr>
        </a:p>
      </dgm:t>
    </dgm:pt>
    <dgm:pt modelId="{068C40B8-7423-47FE-B88A-54DC8B01035B}" type="parTrans" cxnId="{71D5F1C1-B227-4880-91DE-95091D999F00}">
      <dgm:prSet/>
      <dgm:spPr/>
      <dgm:t>
        <a:bodyPr/>
        <a:lstStyle/>
        <a:p>
          <a:endParaRPr lang="ru-RU"/>
        </a:p>
      </dgm:t>
    </dgm:pt>
    <dgm:pt modelId="{9139C5D9-0969-4487-A00C-1AEF1FAB9D32}" type="sibTrans" cxnId="{71D5F1C1-B227-4880-91DE-95091D999F00}">
      <dgm:prSet/>
      <dgm:spPr/>
      <dgm:t>
        <a:bodyPr/>
        <a:lstStyle/>
        <a:p>
          <a:endParaRPr lang="ru-RU"/>
        </a:p>
      </dgm:t>
    </dgm:pt>
    <dgm:pt modelId="{DF8F0157-15AA-4F74-A81A-7B0754D6522C}">
      <dgm:prSet phldrT="[Текст]" custT="1"/>
      <dgm:spPr/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Государственная аккредитация</a:t>
          </a:r>
          <a:endParaRPr lang="ru-RU" sz="1000" dirty="0">
            <a:latin typeface="Cambria" panose="02040503050406030204" pitchFamily="18" charset="0"/>
          </a:endParaRPr>
        </a:p>
      </dgm:t>
    </dgm:pt>
    <dgm:pt modelId="{BC5DAC78-14C0-4291-93A3-B3A511B8C5FD}" type="parTrans" cxnId="{23033BA5-B5F2-41DD-9267-A5A0822F3728}">
      <dgm:prSet/>
      <dgm:spPr/>
      <dgm:t>
        <a:bodyPr/>
        <a:lstStyle/>
        <a:p>
          <a:endParaRPr lang="ru-RU"/>
        </a:p>
      </dgm:t>
    </dgm:pt>
    <dgm:pt modelId="{84E1929D-596E-4CF6-B3FD-0216AACC1733}" type="sibTrans" cxnId="{23033BA5-B5F2-41DD-9267-A5A0822F3728}">
      <dgm:prSet/>
      <dgm:spPr/>
      <dgm:t>
        <a:bodyPr/>
        <a:lstStyle/>
        <a:p>
          <a:endParaRPr lang="ru-RU"/>
        </a:p>
      </dgm:t>
    </dgm:pt>
    <dgm:pt modelId="{430D973A-D38B-4BE5-AD75-90A9AF453B17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Право на осуществление деятельности предоставлено Распоряжением Правительства Российской Федерации от 27.04.2017 № 798-р, которое является первым в России распоряжением на предоставление такого специального права.</a:t>
          </a:r>
          <a:endParaRPr lang="ru-RU" sz="1000" dirty="0">
            <a:latin typeface="Cambria" panose="02040503050406030204" pitchFamily="18" charset="0"/>
          </a:endParaRPr>
        </a:p>
      </dgm:t>
    </dgm:pt>
    <dgm:pt modelId="{D202B577-3ED0-40F6-AD5A-A4D04FCBFD4E}" type="parTrans" cxnId="{561DFFBD-06C9-4FD3-8695-155175632584}">
      <dgm:prSet/>
      <dgm:spPr/>
      <dgm:t>
        <a:bodyPr/>
        <a:lstStyle/>
        <a:p>
          <a:endParaRPr lang="ru-RU"/>
        </a:p>
      </dgm:t>
    </dgm:pt>
    <dgm:pt modelId="{0A9C9910-C191-451E-8171-41C36F71A937}" type="sibTrans" cxnId="{561DFFBD-06C9-4FD3-8695-155175632584}">
      <dgm:prSet/>
      <dgm:spPr/>
      <dgm:t>
        <a:bodyPr/>
        <a:lstStyle/>
        <a:p>
          <a:endParaRPr lang="ru-RU"/>
        </a:p>
      </dgm:t>
    </dgm:pt>
    <dgm:pt modelId="{B7DB39F3-83DA-4E63-A7CC-9C8260634B5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Регламент и другие правила Арбитражного центра при РСПП депонированы Минюстом России, что означает их соответствие требованиям закона.</a:t>
          </a:r>
          <a:endParaRPr lang="ru-RU" sz="1000" dirty="0">
            <a:latin typeface="Cambria" panose="02040503050406030204" pitchFamily="18" charset="0"/>
          </a:endParaRPr>
        </a:p>
      </dgm:t>
    </dgm:pt>
    <dgm:pt modelId="{166CF18C-924C-40B3-A572-FF0BE1ECD247}" type="parTrans" cxnId="{F27845AB-1441-4850-90D3-AF892FCF9AE1}">
      <dgm:prSet/>
      <dgm:spPr/>
      <dgm:t>
        <a:bodyPr/>
        <a:lstStyle/>
        <a:p>
          <a:endParaRPr lang="ru-RU"/>
        </a:p>
      </dgm:t>
    </dgm:pt>
    <dgm:pt modelId="{56CDD41F-3EC8-4341-A3DC-DD0FF85BB210}" type="sibTrans" cxnId="{F27845AB-1441-4850-90D3-AF892FCF9AE1}">
      <dgm:prSet/>
      <dgm:spPr/>
      <dgm:t>
        <a:bodyPr/>
        <a:lstStyle/>
        <a:p>
          <a:endParaRPr lang="ru-RU"/>
        </a:p>
      </dgm:t>
    </dgm:pt>
    <dgm:pt modelId="{44B8FE11-A3F2-4E92-B774-287946E1D9DE}">
      <dgm:prSet custT="1"/>
      <dgm:spPr/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Универсальная компетенция</a:t>
          </a:r>
          <a:endParaRPr lang="ru-RU" sz="1000" dirty="0">
            <a:latin typeface="Cambria" panose="02040503050406030204" pitchFamily="18" charset="0"/>
          </a:endParaRPr>
        </a:p>
      </dgm:t>
    </dgm:pt>
    <dgm:pt modelId="{DF27B034-B17D-4E5A-9AAC-03786D254953}" type="parTrans" cxnId="{CE819EF7-58B1-461A-884B-077C76781F1F}">
      <dgm:prSet/>
      <dgm:spPr/>
      <dgm:t>
        <a:bodyPr/>
        <a:lstStyle/>
        <a:p>
          <a:endParaRPr lang="ru-RU"/>
        </a:p>
      </dgm:t>
    </dgm:pt>
    <dgm:pt modelId="{208B2F0A-814E-440C-BF28-C1ED96130A0B}" type="sibTrans" cxnId="{CE819EF7-58B1-461A-884B-077C76781F1F}">
      <dgm:prSet/>
      <dgm:spPr/>
      <dgm:t>
        <a:bodyPr/>
        <a:lstStyle/>
        <a:p>
          <a:endParaRPr lang="ru-RU"/>
        </a:p>
      </dgm:t>
    </dgm:pt>
    <dgm:pt modelId="{FA7372B4-9DDD-4361-A5F8-AF4FC435C6BE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В Арбитражный центр при РСПП могут передаваться любые споры, при условии, что такие споры могут быть предметом третейского разбирательства, в том числе: внутренние споры; международные споры; корпоративные споры; споры с участием физических лиц.</a:t>
          </a:r>
          <a:endParaRPr lang="ru-RU" sz="1000" dirty="0">
            <a:latin typeface="Cambria" panose="02040503050406030204" pitchFamily="18" charset="0"/>
          </a:endParaRPr>
        </a:p>
      </dgm:t>
    </dgm:pt>
    <dgm:pt modelId="{7B250EC8-AEAE-4ABB-8A88-C8EDE6EEE7F3}" type="parTrans" cxnId="{E85318BC-AF8B-4ACA-B92D-819E2EE95850}">
      <dgm:prSet/>
      <dgm:spPr/>
      <dgm:t>
        <a:bodyPr/>
        <a:lstStyle/>
        <a:p>
          <a:endParaRPr lang="ru-RU"/>
        </a:p>
      </dgm:t>
    </dgm:pt>
    <dgm:pt modelId="{E19B61FE-2359-4CE1-9F73-BB4589C84FBB}" type="sibTrans" cxnId="{E85318BC-AF8B-4ACA-B92D-819E2EE95850}">
      <dgm:prSet/>
      <dgm:spPr/>
      <dgm:t>
        <a:bodyPr/>
        <a:lstStyle/>
        <a:p>
          <a:endParaRPr lang="ru-RU"/>
        </a:p>
      </dgm:t>
    </dgm:pt>
    <dgm:pt modelId="{004441C8-5226-4486-BCD9-27404F32E055}">
      <dgm:prSet custT="1"/>
      <dgm:spPr/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Многолетний практический опыт</a:t>
          </a:r>
          <a:endParaRPr lang="ru-RU" sz="1000" dirty="0">
            <a:latin typeface="Cambria" panose="02040503050406030204" pitchFamily="18" charset="0"/>
          </a:endParaRPr>
        </a:p>
      </dgm:t>
    </dgm:pt>
    <dgm:pt modelId="{6B3E642A-55F5-4C56-8D1F-16B66C4390A1}" type="parTrans" cxnId="{8BCC2134-9249-452E-A748-90559F15818E}">
      <dgm:prSet/>
      <dgm:spPr/>
      <dgm:t>
        <a:bodyPr/>
        <a:lstStyle/>
        <a:p>
          <a:endParaRPr lang="ru-RU"/>
        </a:p>
      </dgm:t>
    </dgm:pt>
    <dgm:pt modelId="{BC48244B-0BCB-4CAE-A80E-E98B837C1E0A}" type="sibTrans" cxnId="{8BCC2134-9249-452E-A748-90559F15818E}">
      <dgm:prSet/>
      <dgm:spPr/>
      <dgm:t>
        <a:bodyPr/>
        <a:lstStyle/>
        <a:p>
          <a:endParaRPr lang="ru-RU"/>
        </a:p>
      </dgm:t>
    </dgm:pt>
    <dgm:pt modelId="{8E7F8CA0-9F5E-420C-AE39-9DE7540E5722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1000" dirty="0" smtClean="0">
              <a:latin typeface="Cambria" panose="02040503050406030204" pitchFamily="18" charset="0"/>
            </a:rPr>
            <a:t>Правопреемник Третейского суда при РСПП, действующего с 2006 года, а  также Арбитражной комиссии при ПАО Московская Биржа (образована в 1994 году) и Третейского суда НАУФОР (образован в 1996 году)</a:t>
          </a:r>
          <a:endParaRPr lang="ru-RU" sz="1000" dirty="0">
            <a:latin typeface="Cambria" panose="02040503050406030204" pitchFamily="18" charset="0"/>
          </a:endParaRPr>
        </a:p>
      </dgm:t>
    </dgm:pt>
    <dgm:pt modelId="{9FF3E03E-0ACB-4BC3-A5B3-36B9C7B72F42}" type="parTrans" cxnId="{B2F78BC1-BC08-4308-ABA6-99B36ED54931}">
      <dgm:prSet/>
      <dgm:spPr/>
      <dgm:t>
        <a:bodyPr/>
        <a:lstStyle/>
        <a:p>
          <a:endParaRPr lang="ru-RU"/>
        </a:p>
      </dgm:t>
    </dgm:pt>
    <dgm:pt modelId="{2987F034-EEE8-4406-B067-35B05F30C38C}" type="sibTrans" cxnId="{B2F78BC1-BC08-4308-ABA6-99B36ED54931}">
      <dgm:prSet/>
      <dgm:spPr/>
      <dgm:t>
        <a:bodyPr/>
        <a:lstStyle/>
        <a:p>
          <a:endParaRPr lang="ru-RU"/>
        </a:p>
      </dgm:t>
    </dgm:pt>
    <dgm:pt modelId="{7853EC10-856B-4E94-8B7A-9859CC62FCBD}">
      <dgm:prSet custT="1"/>
      <dgm:spPr/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Представители РСПП и арбитры Арбитражного центра входят в:</a:t>
          </a:r>
          <a:endParaRPr lang="ru-RU" sz="1000" dirty="0">
            <a:latin typeface="Cambria" panose="02040503050406030204" pitchFamily="18" charset="0"/>
          </a:endParaRPr>
        </a:p>
      </dgm:t>
    </dgm:pt>
    <dgm:pt modelId="{868AE539-FC25-47CA-978D-CFE3FD8C7B8C}" type="parTrans" cxnId="{6F7CE624-D199-40FD-A09F-5044B5A7EE1C}">
      <dgm:prSet/>
      <dgm:spPr/>
      <dgm:t>
        <a:bodyPr/>
        <a:lstStyle/>
        <a:p>
          <a:endParaRPr lang="ru-RU"/>
        </a:p>
      </dgm:t>
    </dgm:pt>
    <dgm:pt modelId="{D51694CC-3178-471C-A240-560779257D21}" type="sibTrans" cxnId="{6F7CE624-D199-40FD-A09F-5044B5A7EE1C}">
      <dgm:prSet/>
      <dgm:spPr/>
      <dgm:t>
        <a:bodyPr/>
        <a:lstStyle/>
        <a:p>
          <a:endParaRPr lang="ru-RU"/>
        </a:p>
      </dgm:t>
    </dgm:pt>
    <dgm:pt modelId="{FF39F3D5-2566-4EF6-87BF-54AB6A43DCF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 Научно-консультативный совет при Верховном Суде Российской Федерации; ВККС;</a:t>
          </a:r>
          <a:endParaRPr lang="ru-RU" sz="1000" dirty="0">
            <a:latin typeface="Cambria" panose="02040503050406030204" pitchFamily="18" charset="0"/>
          </a:endParaRPr>
        </a:p>
      </dgm:t>
    </dgm:pt>
    <dgm:pt modelId="{1BD0B755-BAD7-422D-8326-6AA4F0019E6F}" type="parTrans" cxnId="{BE312BCE-63CB-44CE-9545-630F3C3FA84D}">
      <dgm:prSet/>
      <dgm:spPr/>
      <dgm:t>
        <a:bodyPr/>
        <a:lstStyle/>
        <a:p>
          <a:endParaRPr lang="ru-RU"/>
        </a:p>
      </dgm:t>
    </dgm:pt>
    <dgm:pt modelId="{DD7BBD11-D0BC-4B92-AB32-EE0D7C6890B9}" type="sibTrans" cxnId="{BE312BCE-63CB-44CE-9545-630F3C3FA84D}">
      <dgm:prSet/>
      <dgm:spPr/>
      <dgm:t>
        <a:bodyPr/>
        <a:lstStyle/>
        <a:p>
          <a:endParaRPr lang="ru-RU"/>
        </a:p>
      </dgm:t>
    </dgm:pt>
    <dgm:pt modelId="{5F36428B-9889-4181-847D-061439464A3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 Совет по совершенствованию третейского разбирательства при Минюсте России;</a:t>
          </a:r>
          <a:endParaRPr lang="ru-RU" sz="1000" dirty="0">
            <a:latin typeface="Cambria" panose="02040503050406030204" pitchFamily="18" charset="0"/>
          </a:endParaRPr>
        </a:p>
      </dgm:t>
    </dgm:pt>
    <dgm:pt modelId="{BC0E2EC4-A7E0-458E-B413-6AC449EDD886}" type="parTrans" cxnId="{33F14C88-79A1-413B-AB45-4CBA438CE970}">
      <dgm:prSet/>
      <dgm:spPr/>
      <dgm:t>
        <a:bodyPr/>
        <a:lstStyle/>
        <a:p>
          <a:endParaRPr lang="ru-RU"/>
        </a:p>
      </dgm:t>
    </dgm:pt>
    <dgm:pt modelId="{E5ACB7FC-1E59-4A60-9B24-1964AFCDDF7E}" type="sibTrans" cxnId="{33F14C88-79A1-413B-AB45-4CBA438CE970}">
      <dgm:prSet/>
      <dgm:spPr/>
      <dgm:t>
        <a:bodyPr/>
        <a:lstStyle/>
        <a:p>
          <a:endParaRPr lang="ru-RU"/>
        </a:p>
      </dgm:t>
    </dgm:pt>
    <dgm:pt modelId="{64102D0B-DC96-49EC-A647-2F1699BE03B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 Совет при Президенте Российской Федерации по кодификации и совершенствованию гражданского законодательства;</a:t>
          </a:r>
          <a:endParaRPr lang="ru-RU" sz="1000" dirty="0">
            <a:latin typeface="Cambria" panose="02040503050406030204" pitchFamily="18" charset="0"/>
          </a:endParaRPr>
        </a:p>
      </dgm:t>
    </dgm:pt>
    <dgm:pt modelId="{1E255FDB-E743-4DF3-86F5-0BFC753CCFBE}" type="parTrans" cxnId="{43A417B7-91A2-45C8-97F0-9E208BF72057}">
      <dgm:prSet/>
      <dgm:spPr/>
      <dgm:t>
        <a:bodyPr/>
        <a:lstStyle/>
        <a:p>
          <a:endParaRPr lang="ru-RU"/>
        </a:p>
      </dgm:t>
    </dgm:pt>
    <dgm:pt modelId="{F2EDFE5A-7941-4848-8C66-5451923E008F}" type="sibTrans" cxnId="{43A417B7-91A2-45C8-97F0-9E208BF72057}">
      <dgm:prSet/>
      <dgm:spPr/>
      <dgm:t>
        <a:bodyPr/>
        <a:lstStyle/>
        <a:p>
          <a:endParaRPr lang="ru-RU"/>
        </a:p>
      </dgm:t>
    </dgm:pt>
    <dgm:pt modelId="{79FDF260-1688-41F6-AC58-7516E5968DC2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000" dirty="0" smtClean="0">
              <a:latin typeface="Cambria" panose="02040503050406030204" pitchFamily="18" charset="0"/>
            </a:rPr>
            <a:t> Экспертный совет при Правительстве Российской Федерации.</a:t>
          </a:r>
          <a:endParaRPr lang="ru-RU" sz="1000" dirty="0">
            <a:latin typeface="Cambria" panose="02040503050406030204" pitchFamily="18" charset="0"/>
          </a:endParaRPr>
        </a:p>
      </dgm:t>
    </dgm:pt>
    <dgm:pt modelId="{3D6E6CC3-0AB6-4025-A27C-32DE190D7F62}" type="parTrans" cxnId="{A098C644-7499-4C4E-90EF-8A0C48F492E0}">
      <dgm:prSet/>
      <dgm:spPr/>
      <dgm:t>
        <a:bodyPr/>
        <a:lstStyle/>
        <a:p>
          <a:endParaRPr lang="ru-RU"/>
        </a:p>
      </dgm:t>
    </dgm:pt>
    <dgm:pt modelId="{1E5D9218-346B-4FA3-A34B-4188A90D146C}" type="sibTrans" cxnId="{A098C644-7499-4C4E-90EF-8A0C48F492E0}">
      <dgm:prSet/>
      <dgm:spPr/>
      <dgm:t>
        <a:bodyPr/>
        <a:lstStyle/>
        <a:p>
          <a:endParaRPr lang="ru-RU"/>
        </a:p>
      </dgm:t>
    </dgm:pt>
    <dgm:pt modelId="{42E9DF79-1FA4-4412-9948-B75064077ADF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 sz="1000" dirty="0">
            <a:latin typeface="Cambria" panose="02040503050406030204" pitchFamily="18" charset="0"/>
          </a:endParaRPr>
        </a:p>
      </dgm:t>
    </dgm:pt>
    <dgm:pt modelId="{00D07A6F-64E1-4394-AE60-AFF870E58FBC}" type="parTrans" cxnId="{6C9D64E6-EB33-4BCB-A7E4-19BB3EC88052}">
      <dgm:prSet/>
      <dgm:spPr/>
      <dgm:t>
        <a:bodyPr/>
        <a:lstStyle/>
        <a:p>
          <a:endParaRPr lang="ru-RU"/>
        </a:p>
      </dgm:t>
    </dgm:pt>
    <dgm:pt modelId="{8B82B997-653D-41E1-8393-79D472B5ADC4}" type="sibTrans" cxnId="{6C9D64E6-EB33-4BCB-A7E4-19BB3EC88052}">
      <dgm:prSet/>
      <dgm:spPr/>
      <dgm:t>
        <a:bodyPr/>
        <a:lstStyle/>
        <a:p>
          <a:endParaRPr lang="ru-RU"/>
        </a:p>
      </dgm:t>
    </dgm:pt>
    <dgm:pt modelId="{B3D0639A-7386-4F58-9201-CFE8EF7FCA4D}" type="pres">
      <dgm:prSet presAssocID="{D8A67483-E6BC-44E6-A1D9-087A84D04B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AB459-93C2-4FD8-B8BA-9C15D94B8E1B}" type="pres">
      <dgm:prSet presAssocID="{5BEBC602-EE39-44B0-BA84-8E4A7063A21E}" presName="parentLin" presStyleCnt="0"/>
      <dgm:spPr/>
    </dgm:pt>
    <dgm:pt modelId="{875754C3-5080-42F6-BD04-1A239D1CA6C8}" type="pres">
      <dgm:prSet presAssocID="{5BEBC602-EE39-44B0-BA84-8E4A7063A21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A170ADB-2D92-4A71-BE2F-DD832F9E8097}" type="pres">
      <dgm:prSet presAssocID="{5BEBC602-EE39-44B0-BA84-8E4A7063A21E}" presName="parentText" presStyleLbl="node1" presStyleIdx="0" presStyleCnt="5" custLinFactX="-1221" custLinFactNeighborX="-100000" custLinFactNeighborY="313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D09F8-A7AC-488B-95E2-D6409A505582}" type="pres">
      <dgm:prSet presAssocID="{5BEBC602-EE39-44B0-BA84-8E4A7063A21E}" presName="negativeSpace" presStyleCnt="0"/>
      <dgm:spPr/>
    </dgm:pt>
    <dgm:pt modelId="{498922C4-CF93-4E34-99C8-D98CC71CDD07}" type="pres">
      <dgm:prSet presAssocID="{5BEBC602-EE39-44B0-BA84-8E4A7063A21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BAA50-DC79-4AEC-BD9E-43615FF303E0}" type="pres">
      <dgm:prSet presAssocID="{8EA8E06F-230F-4E96-AA17-6883377E27EA}" presName="spaceBetweenRectangles" presStyleCnt="0"/>
      <dgm:spPr/>
    </dgm:pt>
    <dgm:pt modelId="{E1E8A7E1-5232-43FF-A35C-7B3EE35564C8}" type="pres">
      <dgm:prSet presAssocID="{DF8F0157-15AA-4F74-A81A-7B0754D6522C}" presName="parentLin" presStyleCnt="0"/>
      <dgm:spPr/>
    </dgm:pt>
    <dgm:pt modelId="{743D4273-9CDF-4FAE-95BB-0DD0BE4F3D49}" type="pres">
      <dgm:prSet presAssocID="{DF8F0157-15AA-4F74-A81A-7B0754D6522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C5F5DEC-3141-4EDC-9611-6A7EA3373E24}" type="pres">
      <dgm:prSet presAssocID="{DF8F0157-15AA-4F74-A81A-7B0754D6522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9F788-BBF8-4843-9502-3B7C84946257}" type="pres">
      <dgm:prSet presAssocID="{DF8F0157-15AA-4F74-A81A-7B0754D6522C}" presName="negativeSpace" presStyleCnt="0"/>
      <dgm:spPr/>
    </dgm:pt>
    <dgm:pt modelId="{FF76AEAC-DB0A-4F7E-8224-7C9B6DA8C72E}" type="pres">
      <dgm:prSet presAssocID="{DF8F0157-15AA-4F74-A81A-7B0754D6522C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B1AF2-2076-49BF-B457-A325A1662C4E}" type="pres">
      <dgm:prSet presAssocID="{84E1929D-596E-4CF6-B3FD-0216AACC1733}" presName="spaceBetweenRectangles" presStyleCnt="0"/>
      <dgm:spPr/>
    </dgm:pt>
    <dgm:pt modelId="{29FF4718-ABE9-46D1-801D-5C88A2182447}" type="pres">
      <dgm:prSet presAssocID="{44B8FE11-A3F2-4E92-B774-287946E1D9DE}" presName="parentLin" presStyleCnt="0"/>
      <dgm:spPr/>
    </dgm:pt>
    <dgm:pt modelId="{7165CC8C-B119-4643-955C-67023E0BA48F}" type="pres">
      <dgm:prSet presAssocID="{44B8FE11-A3F2-4E92-B774-287946E1D9D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3F6B80B-68AC-4FE8-AD6C-60F000B7BCC2}" type="pres">
      <dgm:prSet presAssocID="{44B8FE11-A3F2-4E92-B774-287946E1D9D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E92EE-C484-4189-A2DA-E6461DCDCCE1}" type="pres">
      <dgm:prSet presAssocID="{44B8FE11-A3F2-4E92-B774-287946E1D9DE}" presName="negativeSpace" presStyleCnt="0"/>
      <dgm:spPr/>
    </dgm:pt>
    <dgm:pt modelId="{1E4D5EF9-3FFC-42A6-9BC4-06CEC5063D27}" type="pres">
      <dgm:prSet presAssocID="{44B8FE11-A3F2-4E92-B774-287946E1D9D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D3E80-1BFA-41D1-9DFB-52F3E249B852}" type="pres">
      <dgm:prSet presAssocID="{208B2F0A-814E-440C-BF28-C1ED96130A0B}" presName="spaceBetweenRectangles" presStyleCnt="0"/>
      <dgm:spPr/>
    </dgm:pt>
    <dgm:pt modelId="{B73C3B63-7F89-49A6-ADBD-B4FA4C923586}" type="pres">
      <dgm:prSet presAssocID="{004441C8-5226-4486-BCD9-27404F32E055}" presName="parentLin" presStyleCnt="0"/>
      <dgm:spPr/>
    </dgm:pt>
    <dgm:pt modelId="{77B19AED-7485-46B7-995F-79B13E79A931}" type="pres">
      <dgm:prSet presAssocID="{004441C8-5226-4486-BCD9-27404F32E05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FF28EEF-F045-4518-B288-67BB24D9A672}" type="pres">
      <dgm:prSet presAssocID="{004441C8-5226-4486-BCD9-27404F32E05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D21E6-0375-4EEB-9E89-B7B39680DCE3}" type="pres">
      <dgm:prSet presAssocID="{004441C8-5226-4486-BCD9-27404F32E055}" presName="negativeSpace" presStyleCnt="0"/>
      <dgm:spPr/>
    </dgm:pt>
    <dgm:pt modelId="{6BD079CF-4BF6-4058-AA1B-E63323097D86}" type="pres">
      <dgm:prSet presAssocID="{004441C8-5226-4486-BCD9-27404F32E05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9E0FE-2931-4DAB-8105-5AE22530AB1F}" type="pres">
      <dgm:prSet presAssocID="{BC48244B-0BCB-4CAE-A80E-E98B837C1E0A}" presName="spaceBetweenRectangles" presStyleCnt="0"/>
      <dgm:spPr/>
    </dgm:pt>
    <dgm:pt modelId="{C386086B-E9FE-44E0-A386-7390F21331C5}" type="pres">
      <dgm:prSet presAssocID="{7853EC10-856B-4E94-8B7A-9859CC62FCBD}" presName="parentLin" presStyleCnt="0"/>
      <dgm:spPr/>
    </dgm:pt>
    <dgm:pt modelId="{DA8CB93E-5FE9-4D90-97FC-E685926522FC}" type="pres">
      <dgm:prSet presAssocID="{7853EC10-856B-4E94-8B7A-9859CC62FCB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75F7B5E-DCC2-4593-9D31-D15B88FBA0B3}" type="pres">
      <dgm:prSet presAssocID="{7853EC10-856B-4E94-8B7A-9859CC62FCB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45DBC-15D5-4C90-964F-E1A3EBED58F2}" type="pres">
      <dgm:prSet presAssocID="{7853EC10-856B-4E94-8B7A-9859CC62FCBD}" presName="negativeSpace" presStyleCnt="0"/>
      <dgm:spPr/>
    </dgm:pt>
    <dgm:pt modelId="{AC57CC69-340A-4E46-804C-3EFB84F9BDA3}" type="pres">
      <dgm:prSet presAssocID="{7853EC10-856B-4E94-8B7A-9859CC62FCBD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98C644-7499-4C4E-90EF-8A0C48F492E0}" srcId="{7853EC10-856B-4E94-8B7A-9859CC62FCBD}" destId="{79FDF260-1688-41F6-AC58-7516E5968DC2}" srcOrd="3" destOrd="0" parTransId="{3D6E6CC3-0AB6-4025-A27C-32DE190D7F62}" sibTransId="{1E5D9218-346B-4FA3-A34B-4188A90D146C}"/>
    <dgm:cxn modelId="{BF3DDC9C-3993-46F8-9391-3F9EAC61FF27}" type="presOf" srcId="{004441C8-5226-4486-BCD9-27404F32E055}" destId="{AFF28EEF-F045-4518-B288-67BB24D9A672}" srcOrd="1" destOrd="0" presId="urn:microsoft.com/office/officeart/2005/8/layout/list1"/>
    <dgm:cxn modelId="{6C1D52D3-2519-4FD5-9255-ADBB9E2956A8}" type="presOf" srcId="{42E9DF79-1FA4-4412-9948-B75064077ADF}" destId="{498922C4-CF93-4E34-99C8-D98CC71CDD07}" srcOrd="0" destOrd="0" presId="urn:microsoft.com/office/officeart/2005/8/layout/list1"/>
    <dgm:cxn modelId="{475F8C5C-5ADD-4D12-823F-C2DA88AB7E14}" type="presOf" srcId="{7853EC10-856B-4E94-8B7A-9859CC62FCBD}" destId="{DA8CB93E-5FE9-4D90-97FC-E685926522FC}" srcOrd="0" destOrd="0" presId="urn:microsoft.com/office/officeart/2005/8/layout/list1"/>
    <dgm:cxn modelId="{82EADAD5-9B86-4E87-B4D2-B52677E85173}" type="presOf" srcId="{2216747B-4831-461E-AA24-766EDF40BE33}" destId="{498922C4-CF93-4E34-99C8-D98CC71CDD07}" srcOrd="0" destOrd="1" presId="urn:microsoft.com/office/officeart/2005/8/layout/list1"/>
    <dgm:cxn modelId="{CDF66FDA-8879-4A0B-B44A-DF26C339B9C2}" type="presOf" srcId="{DF8F0157-15AA-4F74-A81A-7B0754D6522C}" destId="{743D4273-9CDF-4FAE-95BB-0DD0BE4F3D49}" srcOrd="0" destOrd="0" presId="urn:microsoft.com/office/officeart/2005/8/layout/list1"/>
    <dgm:cxn modelId="{44195286-890B-43E1-9CB1-A2B83536DE0D}" type="presOf" srcId="{004441C8-5226-4486-BCD9-27404F32E055}" destId="{77B19AED-7485-46B7-995F-79B13E79A931}" srcOrd="0" destOrd="0" presId="urn:microsoft.com/office/officeart/2005/8/layout/list1"/>
    <dgm:cxn modelId="{43A417B7-91A2-45C8-97F0-9E208BF72057}" srcId="{7853EC10-856B-4E94-8B7A-9859CC62FCBD}" destId="{64102D0B-DC96-49EC-A647-2F1699BE03B9}" srcOrd="2" destOrd="0" parTransId="{1E255FDB-E743-4DF3-86F5-0BFC753CCFBE}" sibTransId="{F2EDFE5A-7941-4848-8C66-5451923E008F}"/>
    <dgm:cxn modelId="{05B8EC64-78A2-414C-9E2F-EE4250CD7F97}" type="presOf" srcId="{FF39F3D5-2566-4EF6-87BF-54AB6A43DCF0}" destId="{AC57CC69-340A-4E46-804C-3EFB84F9BDA3}" srcOrd="0" destOrd="0" presId="urn:microsoft.com/office/officeart/2005/8/layout/list1"/>
    <dgm:cxn modelId="{E85318BC-AF8B-4ACA-B92D-819E2EE95850}" srcId="{44B8FE11-A3F2-4E92-B774-287946E1D9DE}" destId="{FA7372B4-9DDD-4361-A5F8-AF4FC435C6BE}" srcOrd="0" destOrd="0" parTransId="{7B250EC8-AEAE-4ABB-8A88-C8EDE6EEE7F3}" sibTransId="{E19B61FE-2359-4CE1-9F73-BB4589C84FBB}"/>
    <dgm:cxn modelId="{BE312BCE-63CB-44CE-9545-630F3C3FA84D}" srcId="{7853EC10-856B-4E94-8B7A-9859CC62FCBD}" destId="{FF39F3D5-2566-4EF6-87BF-54AB6A43DCF0}" srcOrd="0" destOrd="0" parTransId="{1BD0B755-BAD7-422D-8326-6AA4F0019E6F}" sibTransId="{DD7BBD11-D0BC-4B92-AB32-EE0D7C6890B9}"/>
    <dgm:cxn modelId="{29FFA1B3-65FC-4E47-95C6-E5E8055AFA39}" type="presOf" srcId="{5BEBC602-EE39-44B0-BA84-8E4A7063A21E}" destId="{3A170ADB-2D92-4A71-BE2F-DD832F9E8097}" srcOrd="1" destOrd="0" presId="urn:microsoft.com/office/officeart/2005/8/layout/list1"/>
    <dgm:cxn modelId="{108362A8-AC3C-439E-9279-2255D89A0B2C}" type="presOf" srcId="{5BEBC602-EE39-44B0-BA84-8E4A7063A21E}" destId="{875754C3-5080-42F6-BD04-1A239D1CA6C8}" srcOrd="0" destOrd="0" presId="urn:microsoft.com/office/officeart/2005/8/layout/list1"/>
    <dgm:cxn modelId="{EC699421-403E-486C-B456-1E36FABBB2F9}" type="presOf" srcId="{D8A67483-E6BC-44E6-A1D9-087A84D04B5E}" destId="{B3D0639A-7386-4F58-9201-CFE8EF7FCA4D}" srcOrd="0" destOrd="0" presId="urn:microsoft.com/office/officeart/2005/8/layout/list1"/>
    <dgm:cxn modelId="{C3ABB8F1-5E3D-4CC6-AB27-FF2966D18FA3}" type="presOf" srcId="{44B8FE11-A3F2-4E92-B774-287946E1D9DE}" destId="{7165CC8C-B119-4643-955C-67023E0BA48F}" srcOrd="0" destOrd="0" presId="urn:microsoft.com/office/officeart/2005/8/layout/list1"/>
    <dgm:cxn modelId="{86587633-2F32-4CAD-AAF5-C960B839CBB6}" type="presOf" srcId="{430D973A-D38B-4BE5-AD75-90A9AF453B17}" destId="{FF76AEAC-DB0A-4F7E-8224-7C9B6DA8C72E}" srcOrd="0" destOrd="0" presId="urn:microsoft.com/office/officeart/2005/8/layout/list1"/>
    <dgm:cxn modelId="{F4DA7E2D-B020-4FAF-BAE5-136888ED6031}" type="presOf" srcId="{8E7F8CA0-9F5E-420C-AE39-9DE7540E5722}" destId="{6BD079CF-4BF6-4058-AA1B-E63323097D86}" srcOrd="0" destOrd="0" presId="urn:microsoft.com/office/officeart/2005/8/layout/list1"/>
    <dgm:cxn modelId="{7320DC01-414E-4136-9D4C-E35049F00BE2}" type="presOf" srcId="{79FDF260-1688-41F6-AC58-7516E5968DC2}" destId="{AC57CC69-340A-4E46-804C-3EFB84F9BDA3}" srcOrd="0" destOrd="3" presId="urn:microsoft.com/office/officeart/2005/8/layout/list1"/>
    <dgm:cxn modelId="{063C3EB6-D578-43CA-8E4C-7D5B81992145}" type="presOf" srcId="{B7DB39F3-83DA-4E63-A7CC-9C8260634B56}" destId="{FF76AEAC-DB0A-4F7E-8224-7C9B6DA8C72E}" srcOrd="0" destOrd="1" presId="urn:microsoft.com/office/officeart/2005/8/layout/list1"/>
    <dgm:cxn modelId="{DB026871-1455-4CDC-ACC0-5C57AA4A199D}" srcId="{D8A67483-E6BC-44E6-A1D9-087A84D04B5E}" destId="{5BEBC602-EE39-44B0-BA84-8E4A7063A21E}" srcOrd="0" destOrd="0" parTransId="{498623D2-22F8-48AB-BAE8-06A386D39439}" sibTransId="{8EA8E06F-230F-4E96-AA17-6883377E27EA}"/>
    <dgm:cxn modelId="{561DFFBD-06C9-4FD3-8695-155175632584}" srcId="{DF8F0157-15AA-4F74-A81A-7B0754D6522C}" destId="{430D973A-D38B-4BE5-AD75-90A9AF453B17}" srcOrd="0" destOrd="0" parTransId="{D202B577-3ED0-40F6-AD5A-A4D04FCBFD4E}" sibTransId="{0A9C9910-C191-451E-8171-41C36F71A937}"/>
    <dgm:cxn modelId="{6C9D64E6-EB33-4BCB-A7E4-19BB3EC88052}" srcId="{5BEBC602-EE39-44B0-BA84-8E4A7063A21E}" destId="{42E9DF79-1FA4-4412-9948-B75064077ADF}" srcOrd="0" destOrd="0" parTransId="{00D07A6F-64E1-4394-AE60-AFF870E58FBC}" sibTransId="{8B82B997-653D-41E1-8393-79D472B5ADC4}"/>
    <dgm:cxn modelId="{B25CA0B1-263E-4333-BE36-6D47FF7B7949}" type="presOf" srcId="{FA7372B4-9DDD-4361-A5F8-AF4FC435C6BE}" destId="{1E4D5EF9-3FFC-42A6-9BC4-06CEC5063D27}" srcOrd="0" destOrd="0" presId="urn:microsoft.com/office/officeart/2005/8/layout/list1"/>
    <dgm:cxn modelId="{6F7CE624-D199-40FD-A09F-5044B5A7EE1C}" srcId="{D8A67483-E6BC-44E6-A1D9-087A84D04B5E}" destId="{7853EC10-856B-4E94-8B7A-9859CC62FCBD}" srcOrd="4" destOrd="0" parTransId="{868AE539-FC25-47CA-978D-CFE3FD8C7B8C}" sibTransId="{D51694CC-3178-471C-A240-560779257D21}"/>
    <dgm:cxn modelId="{B2F78BC1-BC08-4308-ABA6-99B36ED54931}" srcId="{004441C8-5226-4486-BCD9-27404F32E055}" destId="{8E7F8CA0-9F5E-420C-AE39-9DE7540E5722}" srcOrd="0" destOrd="0" parTransId="{9FF3E03E-0ACB-4BC3-A5B3-36B9C7B72F42}" sibTransId="{2987F034-EEE8-4406-B067-35B05F30C38C}"/>
    <dgm:cxn modelId="{BCF4CF24-6655-48ED-AEEB-6B63BE8ED04B}" type="presOf" srcId="{44B8FE11-A3F2-4E92-B774-287946E1D9DE}" destId="{33F6B80B-68AC-4FE8-AD6C-60F000B7BCC2}" srcOrd="1" destOrd="0" presId="urn:microsoft.com/office/officeart/2005/8/layout/list1"/>
    <dgm:cxn modelId="{23033BA5-B5F2-41DD-9267-A5A0822F3728}" srcId="{D8A67483-E6BC-44E6-A1D9-087A84D04B5E}" destId="{DF8F0157-15AA-4F74-A81A-7B0754D6522C}" srcOrd="1" destOrd="0" parTransId="{BC5DAC78-14C0-4291-93A3-B3A511B8C5FD}" sibTransId="{84E1929D-596E-4CF6-B3FD-0216AACC1733}"/>
    <dgm:cxn modelId="{33F14C88-79A1-413B-AB45-4CBA438CE970}" srcId="{7853EC10-856B-4E94-8B7A-9859CC62FCBD}" destId="{5F36428B-9889-4181-847D-061439464A31}" srcOrd="1" destOrd="0" parTransId="{BC0E2EC4-A7E0-458E-B413-6AC449EDD886}" sibTransId="{E5ACB7FC-1E59-4A60-9B24-1964AFCDDF7E}"/>
    <dgm:cxn modelId="{74CCB7BD-6EAD-4025-943A-46FC5708880F}" type="presOf" srcId="{64102D0B-DC96-49EC-A647-2F1699BE03B9}" destId="{AC57CC69-340A-4E46-804C-3EFB84F9BDA3}" srcOrd="0" destOrd="2" presId="urn:microsoft.com/office/officeart/2005/8/layout/list1"/>
    <dgm:cxn modelId="{B5BCC19B-CD99-473D-B3F4-66D183DF2C15}" type="presOf" srcId="{7853EC10-856B-4E94-8B7A-9859CC62FCBD}" destId="{D75F7B5E-DCC2-4593-9D31-D15B88FBA0B3}" srcOrd="1" destOrd="0" presId="urn:microsoft.com/office/officeart/2005/8/layout/list1"/>
    <dgm:cxn modelId="{1C923842-242D-43B2-BEDD-BC5368AFFB00}" type="presOf" srcId="{5F36428B-9889-4181-847D-061439464A31}" destId="{AC57CC69-340A-4E46-804C-3EFB84F9BDA3}" srcOrd="0" destOrd="1" presId="urn:microsoft.com/office/officeart/2005/8/layout/list1"/>
    <dgm:cxn modelId="{8BCC2134-9249-452E-A748-90559F15818E}" srcId="{D8A67483-E6BC-44E6-A1D9-087A84D04B5E}" destId="{004441C8-5226-4486-BCD9-27404F32E055}" srcOrd="3" destOrd="0" parTransId="{6B3E642A-55F5-4C56-8D1F-16B66C4390A1}" sibTransId="{BC48244B-0BCB-4CAE-A80E-E98B837C1E0A}"/>
    <dgm:cxn modelId="{CE819EF7-58B1-461A-884B-077C76781F1F}" srcId="{D8A67483-E6BC-44E6-A1D9-087A84D04B5E}" destId="{44B8FE11-A3F2-4E92-B774-287946E1D9DE}" srcOrd="2" destOrd="0" parTransId="{DF27B034-B17D-4E5A-9AAC-03786D254953}" sibTransId="{208B2F0A-814E-440C-BF28-C1ED96130A0B}"/>
    <dgm:cxn modelId="{704772F3-C6F0-4A63-A2D9-57AD6978E478}" type="presOf" srcId="{DF8F0157-15AA-4F74-A81A-7B0754D6522C}" destId="{FC5F5DEC-3141-4EDC-9611-6A7EA3373E24}" srcOrd="1" destOrd="0" presId="urn:microsoft.com/office/officeart/2005/8/layout/list1"/>
    <dgm:cxn modelId="{F27845AB-1441-4850-90D3-AF892FCF9AE1}" srcId="{DF8F0157-15AA-4F74-A81A-7B0754D6522C}" destId="{B7DB39F3-83DA-4E63-A7CC-9C8260634B56}" srcOrd="1" destOrd="0" parTransId="{166CF18C-924C-40B3-A572-FF0BE1ECD247}" sibTransId="{56CDD41F-3EC8-4341-A3DC-DD0FF85BB210}"/>
    <dgm:cxn modelId="{71D5F1C1-B227-4880-91DE-95091D999F00}" srcId="{5BEBC602-EE39-44B0-BA84-8E4A7063A21E}" destId="{2216747B-4831-461E-AA24-766EDF40BE33}" srcOrd="1" destOrd="0" parTransId="{068C40B8-7423-47FE-B88A-54DC8B01035B}" sibTransId="{9139C5D9-0969-4487-A00C-1AEF1FAB9D32}"/>
    <dgm:cxn modelId="{496D4BB4-30AD-4445-9CCA-E4342A659BA7}" type="presParOf" srcId="{B3D0639A-7386-4F58-9201-CFE8EF7FCA4D}" destId="{CCAAB459-93C2-4FD8-B8BA-9C15D94B8E1B}" srcOrd="0" destOrd="0" presId="urn:microsoft.com/office/officeart/2005/8/layout/list1"/>
    <dgm:cxn modelId="{97AC1477-2DD2-4B64-95DC-9F0CE987E3E2}" type="presParOf" srcId="{CCAAB459-93C2-4FD8-B8BA-9C15D94B8E1B}" destId="{875754C3-5080-42F6-BD04-1A239D1CA6C8}" srcOrd="0" destOrd="0" presId="urn:microsoft.com/office/officeart/2005/8/layout/list1"/>
    <dgm:cxn modelId="{A9B8393B-8D91-4028-9B13-D4E789A6895E}" type="presParOf" srcId="{CCAAB459-93C2-4FD8-B8BA-9C15D94B8E1B}" destId="{3A170ADB-2D92-4A71-BE2F-DD832F9E8097}" srcOrd="1" destOrd="0" presId="urn:microsoft.com/office/officeart/2005/8/layout/list1"/>
    <dgm:cxn modelId="{D24A0A17-E012-4819-8C9F-DA59C6C44A5B}" type="presParOf" srcId="{B3D0639A-7386-4F58-9201-CFE8EF7FCA4D}" destId="{B24D09F8-A7AC-488B-95E2-D6409A505582}" srcOrd="1" destOrd="0" presId="urn:microsoft.com/office/officeart/2005/8/layout/list1"/>
    <dgm:cxn modelId="{9A28E506-89D1-4BED-9620-0A84CB7B656D}" type="presParOf" srcId="{B3D0639A-7386-4F58-9201-CFE8EF7FCA4D}" destId="{498922C4-CF93-4E34-99C8-D98CC71CDD07}" srcOrd="2" destOrd="0" presId="urn:microsoft.com/office/officeart/2005/8/layout/list1"/>
    <dgm:cxn modelId="{1A82323B-953A-44E9-B3A7-98CEBFEB4911}" type="presParOf" srcId="{B3D0639A-7386-4F58-9201-CFE8EF7FCA4D}" destId="{62DBAA50-DC79-4AEC-BD9E-43615FF303E0}" srcOrd="3" destOrd="0" presId="urn:microsoft.com/office/officeart/2005/8/layout/list1"/>
    <dgm:cxn modelId="{AAAEC0D1-A77E-4BB8-A230-A52B7E8F332D}" type="presParOf" srcId="{B3D0639A-7386-4F58-9201-CFE8EF7FCA4D}" destId="{E1E8A7E1-5232-43FF-A35C-7B3EE35564C8}" srcOrd="4" destOrd="0" presId="urn:microsoft.com/office/officeart/2005/8/layout/list1"/>
    <dgm:cxn modelId="{AB79E978-2BAB-46C3-8EDB-8B4C5EE1599E}" type="presParOf" srcId="{E1E8A7E1-5232-43FF-A35C-7B3EE35564C8}" destId="{743D4273-9CDF-4FAE-95BB-0DD0BE4F3D49}" srcOrd="0" destOrd="0" presId="urn:microsoft.com/office/officeart/2005/8/layout/list1"/>
    <dgm:cxn modelId="{D94A1B89-04C7-44C4-AD2E-F747D0970976}" type="presParOf" srcId="{E1E8A7E1-5232-43FF-A35C-7B3EE35564C8}" destId="{FC5F5DEC-3141-4EDC-9611-6A7EA3373E24}" srcOrd="1" destOrd="0" presId="urn:microsoft.com/office/officeart/2005/8/layout/list1"/>
    <dgm:cxn modelId="{A93AFC62-5777-4804-B933-FFD5D9FE49A0}" type="presParOf" srcId="{B3D0639A-7386-4F58-9201-CFE8EF7FCA4D}" destId="{D829F788-BBF8-4843-9502-3B7C84946257}" srcOrd="5" destOrd="0" presId="urn:microsoft.com/office/officeart/2005/8/layout/list1"/>
    <dgm:cxn modelId="{ABED32A4-01C1-4765-98FE-5598631BE103}" type="presParOf" srcId="{B3D0639A-7386-4F58-9201-CFE8EF7FCA4D}" destId="{FF76AEAC-DB0A-4F7E-8224-7C9B6DA8C72E}" srcOrd="6" destOrd="0" presId="urn:microsoft.com/office/officeart/2005/8/layout/list1"/>
    <dgm:cxn modelId="{0750FE29-B873-4AB8-815A-F79A5A1FB786}" type="presParOf" srcId="{B3D0639A-7386-4F58-9201-CFE8EF7FCA4D}" destId="{9D2B1AF2-2076-49BF-B457-A325A1662C4E}" srcOrd="7" destOrd="0" presId="urn:microsoft.com/office/officeart/2005/8/layout/list1"/>
    <dgm:cxn modelId="{D53A3ED2-ADC0-4368-AD7F-CDF14F6EEDC0}" type="presParOf" srcId="{B3D0639A-7386-4F58-9201-CFE8EF7FCA4D}" destId="{29FF4718-ABE9-46D1-801D-5C88A2182447}" srcOrd="8" destOrd="0" presId="urn:microsoft.com/office/officeart/2005/8/layout/list1"/>
    <dgm:cxn modelId="{5CFA7CD3-9352-47A3-95DC-2BF451463529}" type="presParOf" srcId="{29FF4718-ABE9-46D1-801D-5C88A2182447}" destId="{7165CC8C-B119-4643-955C-67023E0BA48F}" srcOrd="0" destOrd="0" presId="urn:microsoft.com/office/officeart/2005/8/layout/list1"/>
    <dgm:cxn modelId="{0FF8F51D-F5F2-4042-81E2-16C0E0C6B42E}" type="presParOf" srcId="{29FF4718-ABE9-46D1-801D-5C88A2182447}" destId="{33F6B80B-68AC-4FE8-AD6C-60F000B7BCC2}" srcOrd="1" destOrd="0" presId="urn:microsoft.com/office/officeart/2005/8/layout/list1"/>
    <dgm:cxn modelId="{050B2754-45B7-4EE8-8268-210D88AA1334}" type="presParOf" srcId="{B3D0639A-7386-4F58-9201-CFE8EF7FCA4D}" destId="{02FE92EE-C484-4189-A2DA-E6461DCDCCE1}" srcOrd="9" destOrd="0" presId="urn:microsoft.com/office/officeart/2005/8/layout/list1"/>
    <dgm:cxn modelId="{11713973-43C1-4483-9297-1763254D2E66}" type="presParOf" srcId="{B3D0639A-7386-4F58-9201-CFE8EF7FCA4D}" destId="{1E4D5EF9-3FFC-42A6-9BC4-06CEC5063D27}" srcOrd="10" destOrd="0" presId="urn:microsoft.com/office/officeart/2005/8/layout/list1"/>
    <dgm:cxn modelId="{EEBF7B6B-4060-4D90-9DE9-8DA0B7AED28D}" type="presParOf" srcId="{B3D0639A-7386-4F58-9201-CFE8EF7FCA4D}" destId="{46BD3E80-1BFA-41D1-9DFB-52F3E249B852}" srcOrd="11" destOrd="0" presId="urn:microsoft.com/office/officeart/2005/8/layout/list1"/>
    <dgm:cxn modelId="{252A4246-779A-44B6-84B7-9D858302F704}" type="presParOf" srcId="{B3D0639A-7386-4F58-9201-CFE8EF7FCA4D}" destId="{B73C3B63-7F89-49A6-ADBD-B4FA4C923586}" srcOrd="12" destOrd="0" presId="urn:microsoft.com/office/officeart/2005/8/layout/list1"/>
    <dgm:cxn modelId="{B0F39FE1-AFCA-45CE-AC88-BFC8D4659B95}" type="presParOf" srcId="{B73C3B63-7F89-49A6-ADBD-B4FA4C923586}" destId="{77B19AED-7485-46B7-995F-79B13E79A931}" srcOrd="0" destOrd="0" presId="urn:microsoft.com/office/officeart/2005/8/layout/list1"/>
    <dgm:cxn modelId="{36EB21D9-4CF4-4C35-B0C2-335C09A47460}" type="presParOf" srcId="{B73C3B63-7F89-49A6-ADBD-B4FA4C923586}" destId="{AFF28EEF-F045-4518-B288-67BB24D9A672}" srcOrd="1" destOrd="0" presId="urn:microsoft.com/office/officeart/2005/8/layout/list1"/>
    <dgm:cxn modelId="{8509ACC9-8EBF-4907-A8A5-431728838C51}" type="presParOf" srcId="{B3D0639A-7386-4F58-9201-CFE8EF7FCA4D}" destId="{670D21E6-0375-4EEB-9E89-B7B39680DCE3}" srcOrd="13" destOrd="0" presId="urn:microsoft.com/office/officeart/2005/8/layout/list1"/>
    <dgm:cxn modelId="{DBF2D68D-E211-452F-AACC-17C9273A16E3}" type="presParOf" srcId="{B3D0639A-7386-4F58-9201-CFE8EF7FCA4D}" destId="{6BD079CF-4BF6-4058-AA1B-E63323097D86}" srcOrd="14" destOrd="0" presId="urn:microsoft.com/office/officeart/2005/8/layout/list1"/>
    <dgm:cxn modelId="{1F68865D-44FE-4AB3-A02A-C89574496CD0}" type="presParOf" srcId="{B3D0639A-7386-4F58-9201-CFE8EF7FCA4D}" destId="{7A29E0FE-2931-4DAB-8105-5AE22530AB1F}" srcOrd="15" destOrd="0" presId="urn:microsoft.com/office/officeart/2005/8/layout/list1"/>
    <dgm:cxn modelId="{94B0CCCE-7BCE-4963-80B7-E57C274CE204}" type="presParOf" srcId="{B3D0639A-7386-4F58-9201-CFE8EF7FCA4D}" destId="{C386086B-E9FE-44E0-A386-7390F21331C5}" srcOrd="16" destOrd="0" presId="urn:microsoft.com/office/officeart/2005/8/layout/list1"/>
    <dgm:cxn modelId="{3391149D-D51E-41D3-B184-C3343D571015}" type="presParOf" srcId="{C386086B-E9FE-44E0-A386-7390F21331C5}" destId="{DA8CB93E-5FE9-4D90-97FC-E685926522FC}" srcOrd="0" destOrd="0" presId="urn:microsoft.com/office/officeart/2005/8/layout/list1"/>
    <dgm:cxn modelId="{4FF01C63-9908-4EF9-B314-86B17FADAC68}" type="presParOf" srcId="{C386086B-E9FE-44E0-A386-7390F21331C5}" destId="{D75F7B5E-DCC2-4593-9D31-D15B88FBA0B3}" srcOrd="1" destOrd="0" presId="urn:microsoft.com/office/officeart/2005/8/layout/list1"/>
    <dgm:cxn modelId="{CA565214-ABC1-4AAB-AED7-D3DAFCEFF39E}" type="presParOf" srcId="{B3D0639A-7386-4F58-9201-CFE8EF7FCA4D}" destId="{F6745DBC-15D5-4C90-964F-E1A3EBED58F2}" srcOrd="17" destOrd="0" presId="urn:microsoft.com/office/officeart/2005/8/layout/list1"/>
    <dgm:cxn modelId="{8BDBD890-FCB6-4226-A424-A3E5BF20C4F4}" type="presParOf" srcId="{B3D0639A-7386-4F58-9201-CFE8EF7FCA4D}" destId="{AC57CC69-340A-4E46-804C-3EFB84F9BDA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C6929-EFF5-4145-BDDD-AD97E665F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B9A9A-F5CF-436C-8CC2-C37949AB5741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Комитеты</a:t>
          </a:r>
          <a:endParaRPr lang="ru-RU" sz="2200" dirty="0">
            <a:latin typeface="Cambria" panose="02040503050406030204" pitchFamily="18" charset="0"/>
          </a:endParaRPr>
        </a:p>
      </dgm:t>
    </dgm:pt>
    <dgm:pt modelId="{7C5E3C79-0A88-47CE-98DB-D4CD4B93D33B}" type="parTrans" cxnId="{4234E963-77C9-4428-A084-3AE70B0D6BDD}">
      <dgm:prSet/>
      <dgm:spPr/>
      <dgm:t>
        <a:bodyPr/>
        <a:lstStyle/>
        <a:p>
          <a:endParaRPr lang="ru-RU"/>
        </a:p>
      </dgm:t>
    </dgm:pt>
    <dgm:pt modelId="{B6E70E01-6FA1-47DC-A419-2D7683141621}" type="sibTrans" cxnId="{4234E963-77C9-4428-A084-3AE70B0D6BDD}">
      <dgm:prSet/>
      <dgm:spPr/>
      <dgm:t>
        <a:bodyPr/>
        <a:lstStyle/>
        <a:p>
          <a:endParaRPr lang="ru-RU"/>
        </a:p>
      </dgm:t>
    </dgm:pt>
    <dgm:pt modelId="{1AF72CBF-F4B2-42FA-BB7E-71A82E276E5E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корпоративной социальной ответственности и демографической политике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Якобашвили Д.М. </a:t>
          </a:r>
          <a:r>
            <a:rPr lang="ru-RU" sz="1000" b="0" dirty="0" smtClean="0">
              <a:latin typeface="Cambria" panose="02040503050406030204" pitchFamily="18" charset="0"/>
            </a:rPr>
            <a:t>п</a:t>
          </a:r>
          <a:r>
            <a:rPr lang="ru-RU" sz="1000" b="0" i="0" dirty="0" smtClean="0">
              <a:latin typeface="Cambria" panose="02040503050406030204" pitchFamily="18" charset="0"/>
            </a:rPr>
            <a:t>резидент ООО «Орион Наследие»</a:t>
          </a:r>
          <a:endParaRPr lang="ru-RU" sz="1000" dirty="0">
            <a:latin typeface="Cambria" panose="02040503050406030204" pitchFamily="18" charset="0"/>
          </a:endParaRPr>
        </a:p>
      </dgm:t>
    </dgm:pt>
    <dgm:pt modelId="{70AA1F58-F8F6-4711-8430-0C132F2831CF}" type="sibTrans" cxnId="{494C1018-4858-4380-9C31-7CE4B04553D6}">
      <dgm:prSet/>
      <dgm:spPr/>
      <dgm:t>
        <a:bodyPr/>
        <a:lstStyle/>
        <a:p>
          <a:endParaRPr lang="ru-RU"/>
        </a:p>
      </dgm:t>
    </dgm:pt>
    <dgm:pt modelId="{F460B947-D4CD-4D7E-922B-276A033DBD1F}" type="parTrans" cxnId="{494C1018-4858-4380-9C31-7CE4B04553D6}">
      <dgm:prSet/>
      <dgm:spPr/>
      <dgm:t>
        <a:bodyPr/>
        <a:lstStyle/>
        <a:p>
          <a:endParaRPr lang="ru-RU"/>
        </a:p>
      </dgm:t>
    </dgm:pt>
    <dgm:pt modelId="{CCC1AB9D-160E-4CCE-9EE7-AB7478CD017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профессиональному обучению и профессиональным квалификациям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dirty="0" err="1" smtClean="0">
              <a:latin typeface="Cambria" panose="02040503050406030204" pitchFamily="18" charset="0"/>
            </a:rPr>
            <a:t>Карачинский</a:t>
          </a:r>
          <a:r>
            <a:rPr lang="ru-RU" sz="1000" b="1" dirty="0" smtClean="0">
              <a:latin typeface="Cambria" panose="02040503050406030204" pitchFamily="18" charset="0"/>
            </a:rPr>
            <a:t> А.М. </a:t>
          </a:r>
          <a:r>
            <a:rPr lang="ru-RU" sz="1000" b="0" dirty="0" smtClean="0">
              <a:latin typeface="Cambria" panose="02040503050406030204" pitchFamily="18" charset="0"/>
            </a:rPr>
            <a:t>п</a:t>
          </a:r>
          <a:r>
            <a:rPr lang="ru-RU" sz="1000" b="0" i="0" dirty="0" smtClean="0">
              <a:latin typeface="Cambria" panose="02040503050406030204" pitchFamily="18" charset="0"/>
            </a:rPr>
            <a:t>резидент Группы компаний «Информационные бизнес системы» (IBS)</a:t>
          </a:r>
          <a:endParaRPr lang="ru-RU" sz="1000" dirty="0">
            <a:latin typeface="Cambria" panose="02040503050406030204" pitchFamily="18" charset="0"/>
          </a:endParaRPr>
        </a:p>
      </dgm:t>
    </dgm:pt>
    <dgm:pt modelId="{E2CC0586-F13D-4E76-BA9C-6E10219D1635}" type="sibTrans" cxnId="{295E4359-5BDE-434B-A20D-28448BFF1826}">
      <dgm:prSet/>
      <dgm:spPr/>
      <dgm:t>
        <a:bodyPr/>
        <a:lstStyle/>
        <a:p>
          <a:endParaRPr lang="ru-RU"/>
        </a:p>
      </dgm:t>
    </dgm:pt>
    <dgm:pt modelId="{24DEB551-712D-4EA7-89C9-E2701C9D6F39}" type="parTrans" cxnId="{295E4359-5BDE-434B-A20D-28448BFF1826}">
      <dgm:prSet/>
      <dgm:spPr/>
      <dgm:t>
        <a:bodyPr/>
        <a:lstStyle/>
        <a:p>
          <a:endParaRPr lang="ru-RU"/>
        </a:p>
      </dgm:t>
    </dgm:pt>
    <dgm:pt modelId="{ABBC56D1-70D4-491E-A7FE-46F5A4042402}">
      <dgm:prSet phldrT="[Текст]" custT="1"/>
      <dgm:spPr/>
      <dgm:t>
        <a:bodyPr/>
        <a:lstStyle/>
        <a:p>
          <a:pPr algn="just"/>
          <a:r>
            <a:rPr lang="ru-RU" sz="1000" b="1" i="0" dirty="0" smtClean="0">
              <a:latin typeface="Cambria" panose="02040503050406030204" pitchFamily="18" charset="0"/>
            </a:rPr>
            <a:t>Комитет по инвестиционной политике, институтам развития и экспортной поддержке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Вдовин И.А. </a:t>
          </a:r>
          <a:r>
            <a:rPr lang="ru-RU" sz="1000" b="0" dirty="0" err="1" smtClean="0">
              <a:latin typeface="Cambria" panose="02040503050406030204" pitchFamily="18" charset="0"/>
            </a:rPr>
            <a:t>председ</a:t>
          </a:r>
          <a:r>
            <a:rPr lang="ru-RU" sz="1000" b="0" dirty="0" smtClean="0">
              <a:latin typeface="Cambria" panose="02040503050406030204" pitchFamily="18" charset="0"/>
            </a:rPr>
            <a:t>. совета директоров ООО «Национальное агентство прямых инвестиций»</a:t>
          </a:r>
          <a:endParaRPr lang="ru-RU" sz="1000" b="0" dirty="0">
            <a:latin typeface="Cambria" panose="02040503050406030204" pitchFamily="18" charset="0"/>
          </a:endParaRPr>
        </a:p>
      </dgm:t>
    </dgm:pt>
    <dgm:pt modelId="{7DDAA4ED-E2ED-4DE5-8CBC-7247D40643F7}" type="sibTrans" cxnId="{8485CC9A-BE39-4A15-8C2E-A195AD51B9B5}">
      <dgm:prSet/>
      <dgm:spPr/>
      <dgm:t>
        <a:bodyPr/>
        <a:lstStyle/>
        <a:p>
          <a:endParaRPr lang="ru-RU"/>
        </a:p>
      </dgm:t>
    </dgm:pt>
    <dgm:pt modelId="{6BBC3978-FF34-4903-A7BE-EE4AD7A8A661}" type="parTrans" cxnId="{8485CC9A-BE39-4A15-8C2E-A195AD51B9B5}">
      <dgm:prSet/>
      <dgm:spPr/>
      <dgm:t>
        <a:bodyPr/>
        <a:lstStyle/>
        <a:p>
          <a:endParaRPr lang="ru-RU"/>
        </a:p>
      </dgm:t>
    </dgm:pt>
    <dgm:pt modelId="{36BCA803-07A3-4C2E-A6D4-A465EEF6279F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рынку труда и социальному партнерству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Зюзин И.В. </a:t>
          </a:r>
          <a:r>
            <a:rPr lang="ru-RU" sz="1000" b="0" i="0" dirty="0" smtClean="0">
              <a:latin typeface="Cambria" panose="02040503050406030204" pitchFamily="18" charset="0"/>
            </a:rPr>
            <a:t>Председатель Совета директоров ПАО «Мечел»</a:t>
          </a:r>
          <a:endParaRPr lang="ru-RU" sz="1000" dirty="0">
            <a:latin typeface="Cambria" panose="02040503050406030204" pitchFamily="18" charset="0"/>
          </a:endParaRPr>
        </a:p>
      </dgm:t>
    </dgm:pt>
    <dgm:pt modelId="{9FC1F5BF-A130-4C56-B28E-EED84C2E6186}" type="sibTrans" cxnId="{CBAE2B44-E2E6-4DE2-A9A2-D2956A6B3357}">
      <dgm:prSet/>
      <dgm:spPr/>
      <dgm:t>
        <a:bodyPr/>
        <a:lstStyle/>
        <a:p>
          <a:endParaRPr lang="ru-RU"/>
        </a:p>
      </dgm:t>
    </dgm:pt>
    <dgm:pt modelId="{8AC77C73-D463-4F4A-8720-2C6CC6CBB9EB}" type="parTrans" cxnId="{CBAE2B44-E2E6-4DE2-A9A2-D2956A6B3357}">
      <dgm:prSet/>
      <dgm:spPr/>
      <dgm:t>
        <a:bodyPr/>
        <a:lstStyle/>
        <a:p>
          <a:endParaRPr lang="ru-RU"/>
        </a:p>
      </dgm:t>
    </dgm:pt>
    <dgm:pt modelId="{69D20689-16A2-4C38-ACF8-62B23E170060}">
      <dgm:prSet phldrT="[Текст]" custT="1"/>
      <dgm:spPr/>
      <dgm:t>
        <a:bodyPr/>
        <a:lstStyle/>
        <a:p>
          <a:pPr algn="just"/>
          <a:r>
            <a:rPr lang="ru-RU" sz="1000" b="1" i="0" dirty="0" smtClean="0">
              <a:latin typeface="Cambria" panose="02040503050406030204" pitchFamily="18" charset="0"/>
            </a:rPr>
            <a:t>Комитет по энергетической политике и </a:t>
          </a:r>
          <a:r>
            <a:rPr lang="ru-RU" sz="1000" b="1" i="0" dirty="0" err="1" smtClean="0">
              <a:latin typeface="Cambria" panose="02040503050406030204" pitchFamily="18" charset="0"/>
            </a:rPr>
            <a:t>энергоэффективности</a:t>
          </a:r>
          <a:endParaRPr lang="ru-RU" sz="1000" b="1" i="0" dirty="0" smtClean="0">
            <a:latin typeface="Cambria" panose="02040503050406030204" pitchFamily="18" charset="0"/>
          </a:endParaRP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Алекперов В.Ю. </a:t>
          </a:r>
          <a:r>
            <a:rPr lang="ru-RU" sz="1000" b="0" i="0" dirty="0" smtClean="0">
              <a:latin typeface="Cambria" panose="02040503050406030204" pitchFamily="18" charset="0"/>
            </a:rPr>
            <a:t>Президент  ПАО «Лукойл»</a:t>
          </a:r>
          <a:endParaRPr lang="ru-RU" sz="1000" dirty="0">
            <a:latin typeface="Cambria" panose="02040503050406030204" pitchFamily="18" charset="0"/>
          </a:endParaRPr>
        </a:p>
      </dgm:t>
    </dgm:pt>
    <dgm:pt modelId="{1772C3B6-C448-4D8E-AB6D-B0AC94A23F90}" type="sibTrans" cxnId="{0D81830F-EEFA-4A2F-ABEE-A8F86A78AD34}">
      <dgm:prSet/>
      <dgm:spPr/>
      <dgm:t>
        <a:bodyPr/>
        <a:lstStyle/>
        <a:p>
          <a:endParaRPr lang="ru-RU"/>
        </a:p>
      </dgm:t>
    </dgm:pt>
    <dgm:pt modelId="{0D82D0D3-16C4-4928-8D74-E71CE5B4D0E5}" type="parTrans" cxnId="{0D81830F-EEFA-4A2F-ABEE-A8F86A78AD34}">
      <dgm:prSet/>
      <dgm:spPr/>
      <dgm:t>
        <a:bodyPr/>
        <a:lstStyle/>
        <a:p>
          <a:endParaRPr lang="ru-RU"/>
        </a:p>
      </dgm:t>
    </dgm:pt>
    <dgm:pt modelId="{0E623150-1100-48F9-ADAF-9E1059C196C3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разрешительной и контрольно-надзорной деятельности 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dirty="0" err="1" smtClean="0">
              <a:latin typeface="Cambria" panose="02040503050406030204" pitchFamily="18" charset="0"/>
            </a:rPr>
            <a:t>Варичев</a:t>
          </a:r>
          <a:r>
            <a:rPr lang="ru-RU" sz="1000" b="1" dirty="0" smtClean="0">
              <a:latin typeface="Cambria" panose="02040503050406030204" pitchFamily="18" charset="0"/>
            </a:rPr>
            <a:t> А.В. </a:t>
          </a:r>
          <a:r>
            <a:rPr lang="ru-RU" sz="1000" b="0" dirty="0" smtClean="0">
              <a:latin typeface="Cambria" panose="02040503050406030204" pitchFamily="18" charset="0"/>
            </a:rPr>
            <a:t>ген. директор </a:t>
          </a:r>
          <a:r>
            <a:rPr lang="ru-RU" sz="1000" b="0" i="0" dirty="0" smtClean="0">
              <a:latin typeface="Cambria" panose="02040503050406030204" pitchFamily="18" charset="0"/>
            </a:rPr>
            <a:t>УК «МЕТАЛЛОИНВЕСТ»</a:t>
          </a:r>
          <a:r>
            <a:rPr lang="ru-RU" sz="1000" i="0" dirty="0" smtClean="0">
              <a:latin typeface="Cambria" panose="02040503050406030204" pitchFamily="18" charset="0"/>
            </a:rPr>
            <a:t> </a:t>
          </a:r>
          <a:endParaRPr lang="ru-RU" sz="1000" i="0" dirty="0">
            <a:latin typeface="Cambria" panose="02040503050406030204" pitchFamily="18" charset="0"/>
          </a:endParaRPr>
        </a:p>
      </dgm:t>
    </dgm:pt>
    <dgm:pt modelId="{F1059550-F9FD-42BA-8D68-5D372A57A8A7}" type="sibTrans" cxnId="{DAD5FA74-5E86-4F92-A00F-63852B2CA796}">
      <dgm:prSet/>
      <dgm:spPr/>
      <dgm:t>
        <a:bodyPr/>
        <a:lstStyle/>
        <a:p>
          <a:endParaRPr lang="ru-RU"/>
        </a:p>
      </dgm:t>
    </dgm:pt>
    <dgm:pt modelId="{F4FE93DC-A4D1-4F18-9F8D-DCAD687C0A18}" type="parTrans" cxnId="{DAD5FA74-5E86-4F92-A00F-63852B2CA796}">
      <dgm:prSet/>
      <dgm:spPr/>
      <dgm:t>
        <a:bodyPr/>
        <a:lstStyle/>
        <a:p>
          <a:endParaRPr lang="ru-RU"/>
        </a:p>
      </dgm:t>
    </dgm:pt>
    <dgm:pt modelId="{1BEC2892-51AF-45F2-BD63-D81807D155C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промышленной безопасности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i="0" dirty="0" err="1" smtClean="0">
              <a:latin typeface="Cambria" panose="02040503050406030204" pitchFamily="18" charset="0"/>
            </a:rPr>
            <a:t>Дюков</a:t>
          </a:r>
          <a:r>
            <a:rPr lang="ru-RU" sz="1000" b="1" i="0" dirty="0" smtClean="0">
              <a:latin typeface="Cambria" panose="02040503050406030204" pitchFamily="18" charset="0"/>
            </a:rPr>
            <a:t> А.В.  </a:t>
          </a:r>
          <a:r>
            <a:rPr lang="ru-RU" sz="1000" i="0" dirty="0" smtClean="0">
              <a:latin typeface="Cambria" panose="02040503050406030204" pitchFamily="18" charset="0"/>
            </a:rPr>
            <a:t>ген.  Директор П</a:t>
          </a:r>
          <a:r>
            <a:rPr lang="ru-RU" sz="1000" b="0" i="0" dirty="0" smtClean="0">
              <a:latin typeface="Cambria" panose="02040503050406030204" pitchFamily="18" charset="0"/>
            </a:rPr>
            <a:t>АО «Газпром нефть»</a:t>
          </a:r>
          <a:endParaRPr lang="ru-RU" sz="1000" b="1" i="0" dirty="0">
            <a:latin typeface="Cambria" panose="02040503050406030204" pitchFamily="18" charset="0"/>
          </a:endParaRPr>
        </a:p>
      </dgm:t>
    </dgm:pt>
    <dgm:pt modelId="{F9AF6D38-2B03-4CD7-AF5F-6A994A49CF0A}" type="sibTrans" cxnId="{A2B6A0EE-1893-46CA-AF0D-6B6710D8D6E4}">
      <dgm:prSet/>
      <dgm:spPr/>
      <dgm:t>
        <a:bodyPr/>
        <a:lstStyle/>
        <a:p>
          <a:endParaRPr lang="ru-RU"/>
        </a:p>
      </dgm:t>
    </dgm:pt>
    <dgm:pt modelId="{1DACA4CD-8B44-4F25-A4E0-117AB6BEE70C}" type="parTrans" cxnId="{A2B6A0EE-1893-46CA-AF0D-6B6710D8D6E4}">
      <dgm:prSet/>
      <dgm:spPr/>
      <dgm:t>
        <a:bodyPr/>
        <a:lstStyle/>
        <a:p>
          <a:endParaRPr lang="ru-RU"/>
        </a:p>
      </dgm:t>
    </dgm:pt>
    <dgm:pt modelId="{98A37A75-5AAD-4A20-835A-C4281ED1356C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цифровой экономике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i="0" dirty="0" err="1" smtClean="0">
              <a:latin typeface="Cambria" panose="02040503050406030204" pitchFamily="18" charset="0"/>
            </a:rPr>
            <a:t>Осеевский</a:t>
          </a:r>
          <a:r>
            <a:rPr lang="ru-RU" sz="1000" b="1" i="0" dirty="0" smtClean="0">
              <a:latin typeface="Cambria" panose="02040503050406030204" pitchFamily="18" charset="0"/>
            </a:rPr>
            <a:t> М.Э. </a:t>
          </a:r>
          <a:r>
            <a:rPr lang="ru-RU" sz="1000" b="0" i="0" dirty="0" smtClean="0">
              <a:latin typeface="Cambria" panose="02040503050406030204" pitchFamily="18" charset="0"/>
            </a:rPr>
            <a:t>президент ПАО «Ростелеком»</a:t>
          </a:r>
          <a:endParaRPr lang="ru-RU" sz="1000" i="0" dirty="0">
            <a:latin typeface="Cambria" panose="02040503050406030204" pitchFamily="18" charset="0"/>
          </a:endParaRPr>
        </a:p>
      </dgm:t>
    </dgm:pt>
    <dgm:pt modelId="{8ECCEC86-E6C6-4F04-8ADF-7DA24B04FB65}" type="sibTrans" cxnId="{973570F3-0A42-4420-AC7A-6EFCD46427FD}">
      <dgm:prSet/>
      <dgm:spPr/>
      <dgm:t>
        <a:bodyPr/>
        <a:lstStyle/>
        <a:p>
          <a:endParaRPr lang="ru-RU"/>
        </a:p>
      </dgm:t>
    </dgm:pt>
    <dgm:pt modelId="{55DA464A-5164-401C-84A0-EEBF606C36CC}" type="parTrans" cxnId="{973570F3-0A42-4420-AC7A-6EFCD46427FD}">
      <dgm:prSet/>
      <dgm:spPr/>
      <dgm:t>
        <a:bodyPr/>
        <a:lstStyle/>
        <a:p>
          <a:endParaRPr lang="ru-RU"/>
        </a:p>
      </dgm:t>
    </dgm:pt>
    <dgm:pt modelId="{546E5E48-5F74-4BB4-8307-711A59A6A1B1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развитию пенсионных систем и социальному страхованию</a:t>
          </a:r>
        </a:p>
        <a:p>
          <a:pPr algn="just"/>
          <a:r>
            <a:rPr lang="ru-RU" sz="1000" b="1" dirty="0" smtClean="0">
              <a:latin typeface="Cambria" panose="02040503050406030204" pitchFamily="18" charset="0"/>
            </a:rPr>
            <a:t>Председатель - Федун Л.А</a:t>
          </a:r>
          <a:r>
            <a:rPr lang="ru-RU" sz="1000" dirty="0" smtClean="0">
              <a:latin typeface="Cambria" panose="02040503050406030204" pitchFamily="18" charset="0"/>
            </a:rPr>
            <a:t>. председатель совета директоров ЗАО ИФД «</a:t>
          </a:r>
          <a:r>
            <a:rPr lang="ru-RU" sz="1000" dirty="0" err="1" smtClean="0">
              <a:latin typeface="Cambria" panose="02040503050406030204" pitchFamily="18" charset="0"/>
            </a:rPr>
            <a:t>Капиталъ</a:t>
          </a:r>
          <a:r>
            <a:rPr lang="ru-RU" sz="1000" dirty="0" smtClean="0">
              <a:latin typeface="Cambria" panose="02040503050406030204" pitchFamily="18" charset="0"/>
            </a:rPr>
            <a:t>»</a:t>
          </a:r>
          <a:endParaRPr lang="ru-RU" sz="1000" dirty="0">
            <a:latin typeface="Cambria" panose="02040503050406030204" pitchFamily="18" charset="0"/>
          </a:endParaRPr>
        </a:p>
      </dgm:t>
    </dgm:pt>
    <dgm:pt modelId="{F9F191C1-BA14-4F9E-BEA2-17219DDAD0B6}" type="parTrans" cxnId="{131CF8D2-22EA-4DEB-AFA1-49703FB1E526}">
      <dgm:prSet/>
      <dgm:spPr/>
      <dgm:t>
        <a:bodyPr/>
        <a:lstStyle/>
        <a:p>
          <a:endParaRPr lang="ru-RU"/>
        </a:p>
      </dgm:t>
    </dgm:pt>
    <dgm:pt modelId="{3C816C98-F14B-4AF0-81B1-A404A00619D8}" type="sibTrans" cxnId="{131CF8D2-22EA-4DEB-AFA1-49703FB1E526}">
      <dgm:prSet/>
      <dgm:spPr/>
      <dgm:t>
        <a:bodyPr/>
        <a:lstStyle/>
        <a:p>
          <a:endParaRPr lang="ru-RU"/>
        </a:p>
      </dgm:t>
    </dgm:pt>
    <dgm:pt modelId="{EC723905-7D55-4B4C-8C9D-2ABE15EDC04E}">
      <dgm:prSet phldrT="[Текст]" custT="1"/>
      <dgm:spPr/>
      <dgm:t>
        <a:bodyPr/>
        <a:lstStyle/>
        <a:p>
          <a:pPr algn="just"/>
          <a:r>
            <a:rPr lang="ru-RU" sz="1000" b="1" dirty="0" smtClean="0">
              <a:latin typeface="Cambria" panose="02040503050406030204" pitchFamily="18" charset="0"/>
            </a:rPr>
            <a:t>Комитет по выставочной деятельности </a:t>
          </a:r>
        </a:p>
        <a:p>
          <a:pPr algn="just"/>
          <a:r>
            <a:rPr lang="ru-RU" altLang="ru-RU" sz="100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00" i="0" dirty="0" smtClean="0">
              <a:latin typeface="Cambria" panose="02040503050406030204" pitchFamily="18" charset="0"/>
            </a:rPr>
            <a:t> - </a:t>
          </a:r>
          <a:r>
            <a:rPr lang="ru-RU" sz="1000" b="1" dirty="0" smtClean="0">
              <a:latin typeface="Cambria" panose="02040503050406030204" pitchFamily="18" charset="0"/>
            </a:rPr>
            <a:t>С.П. Алексеев </a:t>
          </a:r>
          <a:r>
            <a:rPr lang="ru-RU" sz="1000" b="0" i="0" dirty="0" smtClean="0">
              <a:latin typeface="Cambria" panose="02040503050406030204" pitchFamily="18" charset="0"/>
            </a:rPr>
            <a:t>вице-президент ЗАО «</a:t>
          </a:r>
          <a:r>
            <a:rPr lang="ru-RU" sz="1000" b="0" i="0" dirty="0" err="1" smtClean="0">
              <a:latin typeface="Cambria" panose="02040503050406030204" pitchFamily="18" charset="0"/>
            </a:rPr>
            <a:t>ЭкспоФорум</a:t>
          </a:r>
          <a:r>
            <a:rPr lang="ru-RU" sz="1000" b="0" i="0" dirty="0" smtClean="0">
              <a:latin typeface="Cambria" panose="02040503050406030204" pitchFamily="18" charset="0"/>
            </a:rPr>
            <a:t>-Интернэшнл»</a:t>
          </a:r>
          <a:endParaRPr lang="ru-RU" sz="1000" dirty="0">
            <a:latin typeface="Cambria" panose="02040503050406030204" pitchFamily="18" charset="0"/>
          </a:endParaRPr>
        </a:p>
      </dgm:t>
    </dgm:pt>
    <dgm:pt modelId="{1F155112-81AC-4BDF-81B4-FFE29F64B1B9}" type="parTrans" cxnId="{493E0EEA-3781-432E-BBF2-0D4C58F82722}">
      <dgm:prSet/>
      <dgm:spPr/>
      <dgm:t>
        <a:bodyPr/>
        <a:lstStyle/>
        <a:p>
          <a:endParaRPr lang="ru-RU"/>
        </a:p>
      </dgm:t>
    </dgm:pt>
    <dgm:pt modelId="{F318754D-3646-4609-BE77-F55F33411BD2}" type="sibTrans" cxnId="{493E0EEA-3781-432E-BBF2-0D4C58F82722}">
      <dgm:prSet/>
      <dgm:spPr/>
      <dgm:t>
        <a:bodyPr/>
        <a:lstStyle/>
        <a:p>
          <a:endParaRPr lang="ru-RU"/>
        </a:p>
      </dgm:t>
    </dgm:pt>
    <dgm:pt modelId="{D5E216C8-6812-4302-A2AC-0AFBDF453841}" type="pres">
      <dgm:prSet presAssocID="{04EC6929-EFF5-4145-BDDD-AD97E665F1F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C4026-1C14-4EED-83DF-EF44026BA78A}" type="pres">
      <dgm:prSet presAssocID="{AFFB9A9A-F5CF-436C-8CC2-C37949AB5741}" presName="thickLine" presStyleLbl="alignNode1" presStyleIdx="0" presStyleCnt="1"/>
      <dgm:spPr/>
    </dgm:pt>
    <dgm:pt modelId="{3621F70D-DD96-46FC-B837-7B2DD6F62D75}" type="pres">
      <dgm:prSet presAssocID="{AFFB9A9A-F5CF-436C-8CC2-C37949AB5741}" presName="horz1" presStyleCnt="0"/>
      <dgm:spPr/>
    </dgm:pt>
    <dgm:pt modelId="{D95C39F0-B118-4A4E-89E0-7ECD9AD1929F}" type="pres">
      <dgm:prSet presAssocID="{AFFB9A9A-F5CF-436C-8CC2-C37949AB5741}" presName="tx1" presStyleLbl="revTx" presStyleIdx="0" presStyleCnt="11" custScaleX="90566" custScaleY="100098" custLinFactNeighborX="-1179" custLinFactNeighborY="6"/>
      <dgm:spPr/>
      <dgm:t>
        <a:bodyPr/>
        <a:lstStyle/>
        <a:p>
          <a:endParaRPr lang="ru-RU"/>
        </a:p>
      </dgm:t>
    </dgm:pt>
    <dgm:pt modelId="{5021C2A4-F0BA-4DA3-A978-38293C6EE5F1}" type="pres">
      <dgm:prSet presAssocID="{AFFB9A9A-F5CF-436C-8CC2-C37949AB5741}" presName="vert1" presStyleCnt="0"/>
      <dgm:spPr/>
    </dgm:pt>
    <dgm:pt modelId="{F4B30756-F977-4351-A1E4-C5C976AC68EA}" type="pres">
      <dgm:prSet presAssocID="{98A37A75-5AAD-4A20-835A-C4281ED1356C}" presName="vertSpace2a" presStyleCnt="0"/>
      <dgm:spPr/>
    </dgm:pt>
    <dgm:pt modelId="{945A962F-33A2-4F25-BCE1-2F8FBE3E8A05}" type="pres">
      <dgm:prSet presAssocID="{98A37A75-5AAD-4A20-835A-C4281ED1356C}" presName="horz2" presStyleCnt="0"/>
      <dgm:spPr/>
    </dgm:pt>
    <dgm:pt modelId="{21305757-658C-43C9-B9FC-43FB204B951E}" type="pres">
      <dgm:prSet presAssocID="{98A37A75-5AAD-4A20-835A-C4281ED1356C}" presName="horzSpace2" presStyleCnt="0"/>
      <dgm:spPr/>
    </dgm:pt>
    <dgm:pt modelId="{BEFE0D2D-67FD-452B-ACA9-0DF21DBDAC55}" type="pres">
      <dgm:prSet presAssocID="{98A37A75-5AAD-4A20-835A-C4281ED1356C}" presName="tx2" presStyleLbl="revTx" presStyleIdx="1" presStyleCnt="11" custScaleY="116691"/>
      <dgm:spPr/>
      <dgm:t>
        <a:bodyPr/>
        <a:lstStyle/>
        <a:p>
          <a:endParaRPr lang="ru-RU"/>
        </a:p>
      </dgm:t>
    </dgm:pt>
    <dgm:pt modelId="{3A0EBD10-4AED-4625-958E-8DB108F638C4}" type="pres">
      <dgm:prSet presAssocID="{98A37A75-5AAD-4A20-835A-C4281ED1356C}" presName="vert2" presStyleCnt="0"/>
      <dgm:spPr/>
    </dgm:pt>
    <dgm:pt modelId="{F1274292-2CB5-4BB7-8803-342E93A80C58}" type="pres">
      <dgm:prSet presAssocID="{98A37A75-5AAD-4A20-835A-C4281ED1356C}" presName="thinLine2b" presStyleLbl="callout" presStyleIdx="0" presStyleCnt="10"/>
      <dgm:spPr/>
    </dgm:pt>
    <dgm:pt modelId="{9079F991-939F-4629-A898-2A299D1C6813}" type="pres">
      <dgm:prSet presAssocID="{98A37A75-5AAD-4A20-835A-C4281ED1356C}" presName="vertSpace2b" presStyleCnt="0"/>
      <dgm:spPr/>
    </dgm:pt>
    <dgm:pt modelId="{7A0129FE-7BFF-4756-B05E-899406622CA7}" type="pres">
      <dgm:prSet presAssocID="{1BEC2892-51AF-45F2-BD63-D81807D155CC}" presName="horz2" presStyleCnt="0"/>
      <dgm:spPr/>
    </dgm:pt>
    <dgm:pt modelId="{C53F0F36-80E8-40A0-B8DE-65E8E6085653}" type="pres">
      <dgm:prSet presAssocID="{1BEC2892-51AF-45F2-BD63-D81807D155CC}" presName="horzSpace2" presStyleCnt="0"/>
      <dgm:spPr/>
    </dgm:pt>
    <dgm:pt modelId="{E7A4931E-26FB-41D1-9AA3-991FDF35FECD}" type="pres">
      <dgm:prSet presAssocID="{1BEC2892-51AF-45F2-BD63-D81807D155CC}" presName="tx2" presStyleLbl="revTx" presStyleIdx="2" presStyleCnt="11" custScaleY="128668"/>
      <dgm:spPr/>
      <dgm:t>
        <a:bodyPr/>
        <a:lstStyle/>
        <a:p>
          <a:endParaRPr lang="ru-RU"/>
        </a:p>
      </dgm:t>
    </dgm:pt>
    <dgm:pt modelId="{FC89280E-AB0F-4489-A294-12C879426017}" type="pres">
      <dgm:prSet presAssocID="{1BEC2892-51AF-45F2-BD63-D81807D155CC}" presName="vert2" presStyleCnt="0"/>
      <dgm:spPr/>
    </dgm:pt>
    <dgm:pt modelId="{F8D5023F-22CE-4E31-8929-D9C19953DAFF}" type="pres">
      <dgm:prSet presAssocID="{1BEC2892-51AF-45F2-BD63-D81807D155CC}" presName="thinLine2b" presStyleLbl="callout" presStyleIdx="1" presStyleCnt="10"/>
      <dgm:spPr/>
    </dgm:pt>
    <dgm:pt modelId="{B8720EF0-78DD-4ED5-8055-1BA6E305CD7E}" type="pres">
      <dgm:prSet presAssocID="{1BEC2892-51AF-45F2-BD63-D81807D155CC}" presName="vertSpace2b" presStyleCnt="0"/>
      <dgm:spPr/>
    </dgm:pt>
    <dgm:pt modelId="{F2B90E84-663A-4DC0-9F24-A1B8355534B4}" type="pres">
      <dgm:prSet presAssocID="{0E623150-1100-48F9-ADAF-9E1059C196C3}" presName="horz2" presStyleCnt="0"/>
      <dgm:spPr/>
    </dgm:pt>
    <dgm:pt modelId="{CAB55509-BE89-4F55-BAED-A736B4CDB0C8}" type="pres">
      <dgm:prSet presAssocID="{0E623150-1100-48F9-ADAF-9E1059C196C3}" presName="horzSpace2" presStyleCnt="0"/>
      <dgm:spPr/>
    </dgm:pt>
    <dgm:pt modelId="{1EBFB93C-59E4-4222-A8C8-18FF793BB0E1}" type="pres">
      <dgm:prSet presAssocID="{0E623150-1100-48F9-ADAF-9E1059C196C3}" presName="tx2" presStyleLbl="revTx" presStyleIdx="3" presStyleCnt="11" custScaleY="119107"/>
      <dgm:spPr/>
      <dgm:t>
        <a:bodyPr/>
        <a:lstStyle/>
        <a:p>
          <a:endParaRPr lang="ru-RU"/>
        </a:p>
      </dgm:t>
    </dgm:pt>
    <dgm:pt modelId="{E199E134-0045-4DB1-A860-C81BBEBC66F8}" type="pres">
      <dgm:prSet presAssocID="{0E623150-1100-48F9-ADAF-9E1059C196C3}" presName="vert2" presStyleCnt="0"/>
      <dgm:spPr/>
    </dgm:pt>
    <dgm:pt modelId="{ED79A070-F392-4685-89DD-BCC63EC6D144}" type="pres">
      <dgm:prSet presAssocID="{0E623150-1100-48F9-ADAF-9E1059C196C3}" presName="thinLine2b" presStyleLbl="callout" presStyleIdx="2" presStyleCnt="10"/>
      <dgm:spPr/>
    </dgm:pt>
    <dgm:pt modelId="{2AC7295F-74C5-4F3B-9990-FBA1268D4CE7}" type="pres">
      <dgm:prSet presAssocID="{0E623150-1100-48F9-ADAF-9E1059C196C3}" presName="vertSpace2b" presStyleCnt="0"/>
      <dgm:spPr/>
    </dgm:pt>
    <dgm:pt modelId="{3D7A6B1A-D98A-438C-B8C2-621D096825DB}" type="pres">
      <dgm:prSet presAssocID="{69D20689-16A2-4C38-ACF8-62B23E170060}" presName="horz2" presStyleCnt="0"/>
      <dgm:spPr/>
    </dgm:pt>
    <dgm:pt modelId="{073B1F9E-A419-473B-B73B-D9B076576BE3}" type="pres">
      <dgm:prSet presAssocID="{69D20689-16A2-4C38-ACF8-62B23E170060}" presName="horzSpace2" presStyleCnt="0"/>
      <dgm:spPr/>
    </dgm:pt>
    <dgm:pt modelId="{FDD2F547-A879-451A-A69C-DAB10E3B445C}" type="pres">
      <dgm:prSet presAssocID="{69D20689-16A2-4C38-ACF8-62B23E170060}" presName="tx2" presStyleLbl="revTx" presStyleIdx="4" presStyleCnt="11" custScaleY="122777"/>
      <dgm:spPr/>
      <dgm:t>
        <a:bodyPr/>
        <a:lstStyle/>
        <a:p>
          <a:endParaRPr lang="ru-RU"/>
        </a:p>
      </dgm:t>
    </dgm:pt>
    <dgm:pt modelId="{CE140B70-5EBC-4815-AF72-DBB884070889}" type="pres">
      <dgm:prSet presAssocID="{69D20689-16A2-4C38-ACF8-62B23E170060}" presName="vert2" presStyleCnt="0"/>
      <dgm:spPr/>
    </dgm:pt>
    <dgm:pt modelId="{9212BB35-2FFB-47D1-BFB4-17DF7B9F65E7}" type="pres">
      <dgm:prSet presAssocID="{69D20689-16A2-4C38-ACF8-62B23E170060}" presName="thinLine2b" presStyleLbl="callout" presStyleIdx="3" presStyleCnt="10"/>
      <dgm:spPr/>
    </dgm:pt>
    <dgm:pt modelId="{FDA79E48-73EE-485E-AB61-55681F0F8A2A}" type="pres">
      <dgm:prSet presAssocID="{69D20689-16A2-4C38-ACF8-62B23E170060}" presName="vertSpace2b" presStyleCnt="0"/>
      <dgm:spPr/>
    </dgm:pt>
    <dgm:pt modelId="{EF4703F5-74E8-431F-AACF-091F92511673}" type="pres">
      <dgm:prSet presAssocID="{36BCA803-07A3-4C2E-A6D4-A465EEF6279F}" presName="horz2" presStyleCnt="0"/>
      <dgm:spPr/>
    </dgm:pt>
    <dgm:pt modelId="{D6EA1042-9633-4F27-91BE-0073B6949B59}" type="pres">
      <dgm:prSet presAssocID="{36BCA803-07A3-4C2E-A6D4-A465EEF6279F}" presName="horzSpace2" presStyleCnt="0"/>
      <dgm:spPr/>
    </dgm:pt>
    <dgm:pt modelId="{CE4BEB95-53E7-49C9-8F6B-8A33D6E9F9B9}" type="pres">
      <dgm:prSet presAssocID="{36BCA803-07A3-4C2E-A6D4-A465EEF6279F}" presName="tx2" presStyleLbl="revTx" presStyleIdx="5" presStyleCnt="11" custScaleY="134787"/>
      <dgm:spPr/>
      <dgm:t>
        <a:bodyPr/>
        <a:lstStyle/>
        <a:p>
          <a:endParaRPr lang="ru-RU"/>
        </a:p>
      </dgm:t>
    </dgm:pt>
    <dgm:pt modelId="{78E9DAFE-ED51-4050-B945-32A009E76E49}" type="pres">
      <dgm:prSet presAssocID="{36BCA803-07A3-4C2E-A6D4-A465EEF6279F}" presName="vert2" presStyleCnt="0"/>
      <dgm:spPr/>
    </dgm:pt>
    <dgm:pt modelId="{506064AD-3EE4-4C3D-B9CC-149D7B70BE72}" type="pres">
      <dgm:prSet presAssocID="{36BCA803-07A3-4C2E-A6D4-A465EEF6279F}" presName="thinLine2b" presStyleLbl="callout" presStyleIdx="4" presStyleCnt="10"/>
      <dgm:spPr/>
    </dgm:pt>
    <dgm:pt modelId="{6A162EFD-E864-4E18-AC9A-030045BD4C35}" type="pres">
      <dgm:prSet presAssocID="{36BCA803-07A3-4C2E-A6D4-A465EEF6279F}" presName="vertSpace2b" presStyleCnt="0"/>
      <dgm:spPr/>
    </dgm:pt>
    <dgm:pt modelId="{B3941246-E09B-45DA-8DE0-39840B1D7D18}" type="pres">
      <dgm:prSet presAssocID="{ABBC56D1-70D4-491E-A7FE-46F5A4042402}" presName="horz2" presStyleCnt="0"/>
      <dgm:spPr/>
    </dgm:pt>
    <dgm:pt modelId="{1B4EFAC1-7EF0-4F46-B41E-D8643D3FF61A}" type="pres">
      <dgm:prSet presAssocID="{ABBC56D1-70D4-491E-A7FE-46F5A4042402}" presName="horzSpace2" presStyleCnt="0"/>
      <dgm:spPr/>
    </dgm:pt>
    <dgm:pt modelId="{039846C6-6506-4EFD-B3A7-616C82A25D96}" type="pres">
      <dgm:prSet presAssocID="{ABBC56D1-70D4-491E-A7FE-46F5A4042402}" presName="tx2" presStyleLbl="revTx" presStyleIdx="6" presStyleCnt="11" custScaleY="172794"/>
      <dgm:spPr/>
      <dgm:t>
        <a:bodyPr/>
        <a:lstStyle/>
        <a:p>
          <a:endParaRPr lang="ru-RU"/>
        </a:p>
      </dgm:t>
    </dgm:pt>
    <dgm:pt modelId="{D3424F9B-B8E2-428B-AA0D-527DCF5D8886}" type="pres">
      <dgm:prSet presAssocID="{ABBC56D1-70D4-491E-A7FE-46F5A4042402}" presName="vert2" presStyleCnt="0"/>
      <dgm:spPr/>
    </dgm:pt>
    <dgm:pt modelId="{77F4CD8D-1A51-4C0F-9B58-D02906036D49}" type="pres">
      <dgm:prSet presAssocID="{ABBC56D1-70D4-491E-A7FE-46F5A4042402}" presName="thinLine2b" presStyleLbl="callout" presStyleIdx="5" presStyleCnt="10"/>
      <dgm:spPr/>
    </dgm:pt>
    <dgm:pt modelId="{0A7FF528-0F00-4CBF-ABBD-18B6901097F8}" type="pres">
      <dgm:prSet presAssocID="{ABBC56D1-70D4-491E-A7FE-46F5A4042402}" presName="vertSpace2b" presStyleCnt="0"/>
      <dgm:spPr/>
    </dgm:pt>
    <dgm:pt modelId="{66861E02-0D25-4996-9B7F-A63753778B74}" type="pres">
      <dgm:prSet presAssocID="{CCC1AB9D-160E-4CCE-9EE7-AB7478CD017C}" presName="horz2" presStyleCnt="0"/>
      <dgm:spPr/>
    </dgm:pt>
    <dgm:pt modelId="{2AA37006-7E8B-44B0-A94A-7F3A5AF05472}" type="pres">
      <dgm:prSet presAssocID="{CCC1AB9D-160E-4CCE-9EE7-AB7478CD017C}" presName="horzSpace2" presStyleCnt="0"/>
      <dgm:spPr/>
    </dgm:pt>
    <dgm:pt modelId="{E5BE9074-8C00-4FAA-88F9-26EA61D37757}" type="pres">
      <dgm:prSet presAssocID="{CCC1AB9D-160E-4CCE-9EE7-AB7478CD017C}" presName="tx2" presStyleLbl="revTx" presStyleIdx="7" presStyleCnt="11" custScaleY="165479"/>
      <dgm:spPr/>
      <dgm:t>
        <a:bodyPr/>
        <a:lstStyle/>
        <a:p>
          <a:endParaRPr lang="ru-RU"/>
        </a:p>
      </dgm:t>
    </dgm:pt>
    <dgm:pt modelId="{AC326D66-EF16-4D8F-9C1E-9B1EC2474F16}" type="pres">
      <dgm:prSet presAssocID="{CCC1AB9D-160E-4CCE-9EE7-AB7478CD017C}" presName="vert2" presStyleCnt="0"/>
      <dgm:spPr/>
    </dgm:pt>
    <dgm:pt modelId="{BB3D9C9B-66F9-46A5-B095-AA248FE619E4}" type="pres">
      <dgm:prSet presAssocID="{CCC1AB9D-160E-4CCE-9EE7-AB7478CD017C}" presName="thinLine2b" presStyleLbl="callout" presStyleIdx="6" presStyleCnt="10"/>
      <dgm:spPr/>
    </dgm:pt>
    <dgm:pt modelId="{2534005C-2D29-44B4-80BE-BD0B30834858}" type="pres">
      <dgm:prSet presAssocID="{CCC1AB9D-160E-4CCE-9EE7-AB7478CD017C}" presName="vertSpace2b" presStyleCnt="0"/>
      <dgm:spPr/>
    </dgm:pt>
    <dgm:pt modelId="{1EE68725-8603-40CC-9BA1-40387B53F609}" type="pres">
      <dgm:prSet presAssocID="{1AF72CBF-F4B2-42FA-BB7E-71A82E276E5E}" presName="horz2" presStyleCnt="0"/>
      <dgm:spPr/>
    </dgm:pt>
    <dgm:pt modelId="{8E1DD260-4E05-48A3-92BC-04958AA7EE1F}" type="pres">
      <dgm:prSet presAssocID="{1AF72CBF-F4B2-42FA-BB7E-71A82E276E5E}" presName="horzSpace2" presStyleCnt="0"/>
      <dgm:spPr/>
    </dgm:pt>
    <dgm:pt modelId="{F1215899-E876-4605-A64A-DC7DBE2E135C}" type="pres">
      <dgm:prSet presAssocID="{1AF72CBF-F4B2-42FA-BB7E-71A82E276E5E}" presName="tx2" presStyleLbl="revTx" presStyleIdx="8" presStyleCnt="11" custScaleY="112031"/>
      <dgm:spPr/>
      <dgm:t>
        <a:bodyPr/>
        <a:lstStyle/>
        <a:p>
          <a:endParaRPr lang="ru-RU"/>
        </a:p>
      </dgm:t>
    </dgm:pt>
    <dgm:pt modelId="{4E79D594-596F-4C0D-8911-49AFA0F40B6B}" type="pres">
      <dgm:prSet presAssocID="{1AF72CBF-F4B2-42FA-BB7E-71A82E276E5E}" presName="vert2" presStyleCnt="0"/>
      <dgm:spPr/>
    </dgm:pt>
    <dgm:pt modelId="{701BA42E-20D3-4504-8410-90E3122FF360}" type="pres">
      <dgm:prSet presAssocID="{1AF72CBF-F4B2-42FA-BB7E-71A82E276E5E}" presName="thinLine2b" presStyleLbl="callout" presStyleIdx="7" presStyleCnt="10"/>
      <dgm:spPr/>
    </dgm:pt>
    <dgm:pt modelId="{D88F3F22-5E9A-4AAB-9697-02694239B6CF}" type="pres">
      <dgm:prSet presAssocID="{1AF72CBF-F4B2-42FA-BB7E-71A82E276E5E}" presName="vertSpace2b" presStyleCnt="0"/>
      <dgm:spPr/>
    </dgm:pt>
    <dgm:pt modelId="{7013AF79-5B74-41E2-B957-42E083301F82}" type="pres">
      <dgm:prSet presAssocID="{546E5E48-5F74-4BB4-8307-711A59A6A1B1}" presName="horz2" presStyleCnt="0"/>
      <dgm:spPr/>
    </dgm:pt>
    <dgm:pt modelId="{CEE51C31-0045-4355-934D-EEC9C9A0029D}" type="pres">
      <dgm:prSet presAssocID="{546E5E48-5F74-4BB4-8307-711A59A6A1B1}" presName="horzSpace2" presStyleCnt="0"/>
      <dgm:spPr/>
    </dgm:pt>
    <dgm:pt modelId="{9F0E484D-1EF0-4480-A1D6-E26CF82388C4}" type="pres">
      <dgm:prSet presAssocID="{546E5E48-5F74-4BB4-8307-711A59A6A1B1}" presName="tx2" presStyleLbl="revTx" presStyleIdx="9" presStyleCnt="11" custScaleY="112590"/>
      <dgm:spPr/>
      <dgm:t>
        <a:bodyPr/>
        <a:lstStyle/>
        <a:p>
          <a:endParaRPr lang="ru-RU"/>
        </a:p>
      </dgm:t>
    </dgm:pt>
    <dgm:pt modelId="{CD01CBC3-42F7-4B5D-9BFE-8CF138C3AE1D}" type="pres">
      <dgm:prSet presAssocID="{546E5E48-5F74-4BB4-8307-711A59A6A1B1}" presName="vert2" presStyleCnt="0"/>
      <dgm:spPr/>
    </dgm:pt>
    <dgm:pt modelId="{D73806C0-5B45-406C-BFA7-87441B1C178F}" type="pres">
      <dgm:prSet presAssocID="{546E5E48-5F74-4BB4-8307-711A59A6A1B1}" presName="thinLine2b" presStyleLbl="callout" presStyleIdx="8" presStyleCnt="10"/>
      <dgm:spPr/>
    </dgm:pt>
    <dgm:pt modelId="{32C0F804-FE04-4ED2-91C6-7DC91A46633D}" type="pres">
      <dgm:prSet presAssocID="{546E5E48-5F74-4BB4-8307-711A59A6A1B1}" presName="vertSpace2b" presStyleCnt="0"/>
      <dgm:spPr/>
    </dgm:pt>
    <dgm:pt modelId="{EFB4759C-4436-47C1-9839-B52FC1C4615B}" type="pres">
      <dgm:prSet presAssocID="{EC723905-7D55-4B4C-8C9D-2ABE15EDC04E}" presName="horz2" presStyleCnt="0"/>
      <dgm:spPr/>
    </dgm:pt>
    <dgm:pt modelId="{7AC1FE8F-B2BC-42C6-BA46-9CD755B567CA}" type="pres">
      <dgm:prSet presAssocID="{EC723905-7D55-4B4C-8C9D-2ABE15EDC04E}" presName="horzSpace2" presStyleCnt="0"/>
      <dgm:spPr/>
    </dgm:pt>
    <dgm:pt modelId="{C1D0ABCE-7891-4FD6-BE0E-88FEE86D663E}" type="pres">
      <dgm:prSet presAssocID="{EC723905-7D55-4B4C-8C9D-2ABE15EDC04E}" presName="tx2" presStyleLbl="revTx" presStyleIdx="10" presStyleCnt="11" custScaleY="120427"/>
      <dgm:spPr/>
      <dgm:t>
        <a:bodyPr/>
        <a:lstStyle/>
        <a:p>
          <a:endParaRPr lang="ru-RU"/>
        </a:p>
      </dgm:t>
    </dgm:pt>
    <dgm:pt modelId="{A13A50AD-EBBB-4F9C-9BBE-E0896A73F1CF}" type="pres">
      <dgm:prSet presAssocID="{EC723905-7D55-4B4C-8C9D-2ABE15EDC04E}" presName="vert2" presStyleCnt="0"/>
      <dgm:spPr/>
    </dgm:pt>
    <dgm:pt modelId="{7E696B6F-13CB-4002-A0AD-58E3D567917F}" type="pres">
      <dgm:prSet presAssocID="{EC723905-7D55-4B4C-8C9D-2ABE15EDC04E}" presName="thinLine2b" presStyleLbl="callout" presStyleIdx="9" presStyleCnt="10"/>
      <dgm:spPr/>
    </dgm:pt>
    <dgm:pt modelId="{FECA697D-9220-46E1-81DF-AF46E3E3F3D9}" type="pres">
      <dgm:prSet presAssocID="{EC723905-7D55-4B4C-8C9D-2ABE15EDC04E}" presName="vertSpace2b" presStyleCnt="0"/>
      <dgm:spPr/>
    </dgm:pt>
  </dgm:ptLst>
  <dgm:cxnLst>
    <dgm:cxn modelId="{17FF677F-FA4E-48CF-AA18-724841A75F3C}" type="presOf" srcId="{36BCA803-07A3-4C2E-A6D4-A465EEF6279F}" destId="{CE4BEB95-53E7-49C9-8F6B-8A33D6E9F9B9}" srcOrd="0" destOrd="0" presId="urn:microsoft.com/office/officeart/2008/layout/LinedList"/>
    <dgm:cxn modelId="{181CFEC7-8BCF-418A-B0E7-A27C61CEA714}" type="presOf" srcId="{546E5E48-5F74-4BB4-8307-711A59A6A1B1}" destId="{9F0E484D-1EF0-4480-A1D6-E26CF82388C4}" srcOrd="0" destOrd="0" presId="urn:microsoft.com/office/officeart/2008/layout/LinedList"/>
    <dgm:cxn modelId="{973570F3-0A42-4420-AC7A-6EFCD46427FD}" srcId="{AFFB9A9A-F5CF-436C-8CC2-C37949AB5741}" destId="{98A37A75-5AAD-4A20-835A-C4281ED1356C}" srcOrd="0" destOrd="0" parTransId="{55DA464A-5164-401C-84A0-EEBF606C36CC}" sibTransId="{8ECCEC86-E6C6-4F04-8ADF-7DA24B04FB65}"/>
    <dgm:cxn modelId="{A2B6A0EE-1893-46CA-AF0D-6B6710D8D6E4}" srcId="{AFFB9A9A-F5CF-436C-8CC2-C37949AB5741}" destId="{1BEC2892-51AF-45F2-BD63-D81807D155CC}" srcOrd="1" destOrd="0" parTransId="{1DACA4CD-8B44-4F25-A4E0-117AB6BEE70C}" sibTransId="{F9AF6D38-2B03-4CD7-AF5F-6A994A49CF0A}"/>
    <dgm:cxn modelId="{7C7CE855-673C-48EA-AFB9-BE4A55F31536}" type="presOf" srcId="{ABBC56D1-70D4-491E-A7FE-46F5A4042402}" destId="{039846C6-6506-4EFD-B3A7-616C82A25D96}" srcOrd="0" destOrd="0" presId="urn:microsoft.com/office/officeart/2008/layout/LinedList"/>
    <dgm:cxn modelId="{550EA61B-7D63-41ED-9FA6-3472B695C46D}" type="presOf" srcId="{1BEC2892-51AF-45F2-BD63-D81807D155CC}" destId="{E7A4931E-26FB-41D1-9AA3-991FDF35FECD}" srcOrd="0" destOrd="0" presId="urn:microsoft.com/office/officeart/2008/layout/LinedList"/>
    <dgm:cxn modelId="{D8CFFE17-FEA8-4E51-AF7D-30CC0E7B339E}" type="presOf" srcId="{98A37A75-5AAD-4A20-835A-C4281ED1356C}" destId="{BEFE0D2D-67FD-452B-ACA9-0DF21DBDAC55}" srcOrd="0" destOrd="0" presId="urn:microsoft.com/office/officeart/2008/layout/LinedList"/>
    <dgm:cxn modelId="{E63DEF21-5FBD-4766-BE26-C3E90C58DFCD}" type="presOf" srcId="{0E623150-1100-48F9-ADAF-9E1059C196C3}" destId="{1EBFB93C-59E4-4222-A8C8-18FF793BB0E1}" srcOrd="0" destOrd="0" presId="urn:microsoft.com/office/officeart/2008/layout/LinedList"/>
    <dgm:cxn modelId="{DAD5FA74-5E86-4F92-A00F-63852B2CA796}" srcId="{AFFB9A9A-F5CF-436C-8CC2-C37949AB5741}" destId="{0E623150-1100-48F9-ADAF-9E1059C196C3}" srcOrd="2" destOrd="0" parTransId="{F4FE93DC-A4D1-4F18-9F8D-DCAD687C0A18}" sibTransId="{F1059550-F9FD-42BA-8D68-5D372A57A8A7}"/>
    <dgm:cxn modelId="{18A97DFC-782B-42B9-8ECD-2162F16242BC}" type="presOf" srcId="{AFFB9A9A-F5CF-436C-8CC2-C37949AB5741}" destId="{D95C39F0-B118-4A4E-89E0-7ECD9AD1929F}" srcOrd="0" destOrd="0" presId="urn:microsoft.com/office/officeart/2008/layout/LinedList"/>
    <dgm:cxn modelId="{8485CC9A-BE39-4A15-8C2E-A195AD51B9B5}" srcId="{AFFB9A9A-F5CF-436C-8CC2-C37949AB5741}" destId="{ABBC56D1-70D4-491E-A7FE-46F5A4042402}" srcOrd="5" destOrd="0" parTransId="{6BBC3978-FF34-4903-A7BE-EE4AD7A8A661}" sibTransId="{7DDAA4ED-E2ED-4DE5-8CBC-7247D40643F7}"/>
    <dgm:cxn modelId="{7C45441A-1350-4700-A9DA-AD30EB82E7FC}" type="presOf" srcId="{1AF72CBF-F4B2-42FA-BB7E-71A82E276E5E}" destId="{F1215899-E876-4605-A64A-DC7DBE2E135C}" srcOrd="0" destOrd="0" presId="urn:microsoft.com/office/officeart/2008/layout/LinedList"/>
    <dgm:cxn modelId="{494C1018-4858-4380-9C31-7CE4B04553D6}" srcId="{AFFB9A9A-F5CF-436C-8CC2-C37949AB5741}" destId="{1AF72CBF-F4B2-42FA-BB7E-71A82E276E5E}" srcOrd="7" destOrd="0" parTransId="{F460B947-D4CD-4D7E-922B-276A033DBD1F}" sibTransId="{70AA1F58-F8F6-4711-8430-0C132F2831CF}"/>
    <dgm:cxn modelId="{5999445E-151F-436F-B53D-5F588C738BDB}" type="presOf" srcId="{69D20689-16A2-4C38-ACF8-62B23E170060}" destId="{FDD2F547-A879-451A-A69C-DAB10E3B445C}" srcOrd="0" destOrd="0" presId="urn:microsoft.com/office/officeart/2008/layout/LinedList"/>
    <dgm:cxn modelId="{0AAFB811-AEF5-4FB1-99A9-BB093283E9CE}" type="presOf" srcId="{04EC6929-EFF5-4145-BDDD-AD97E665F1FD}" destId="{D5E216C8-6812-4302-A2AC-0AFBDF453841}" srcOrd="0" destOrd="0" presId="urn:microsoft.com/office/officeart/2008/layout/LinedList"/>
    <dgm:cxn modelId="{ECA2EC79-EBC7-4C14-8CD8-CB1B5E77736E}" type="presOf" srcId="{EC723905-7D55-4B4C-8C9D-2ABE15EDC04E}" destId="{C1D0ABCE-7891-4FD6-BE0E-88FEE86D663E}" srcOrd="0" destOrd="0" presId="urn:microsoft.com/office/officeart/2008/layout/LinedList"/>
    <dgm:cxn modelId="{CBAE2B44-E2E6-4DE2-A9A2-D2956A6B3357}" srcId="{AFFB9A9A-F5CF-436C-8CC2-C37949AB5741}" destId="{36BCA803-07A3-4C2E-A6D4-A465EEF6279F}" srcOrd="4" destOrd="0" parTransId="{8AC77C73-D463-4F4A-8720-2C6CC6CBB9EB}" sibTransId="{9FC1F5BF-A130-4C56-B28E-EED84C2E6186}"/>
    <dgm:cxn modelId="{0D81830F-EEFA-4A2F-ABEE-A8F86A78AD34}" srcId="{AFFB9A9A-F5CF-436C-8CC2-C37949AB5741}" destId="{69D20689-16A2-4C38-ACF8-62B23E170060}" srcOrd="3" destOrd="0" parTransId="{0D82D0D3-16C4-4928-8D74-E71CE5B4D0E5}" sibTransId="{1772C3B6-C448-4D8E-AB6D-B0AC94A23F90}"/>
    <dgm:cxn modelId="{295E4359-5BDE-434B-A20D-28448BFF1826}" srcId="{AFFB9A9A-F5CF-436C-8CC2-C37949AB5741}" destId="{CCC1AB9D-160E-4CCE-9EE7-AB7478CD017C}" srcOrd="6" destOrd="0" parTransId="{24DEB551-712D-4EA7-89C9-E2701C9D6F39}" sibTransId="{E2CC0586-F13D-4E76-BA9C-6E10219D1635}"/>
    <dgm:cxn modelId="{131CF8D2-22EA-4DEB-AFA1-49703FB1E526}" srcId="{AFFB9A9A-F5CF-436C-8CC2-C37949AB5741}" destId="{546E5E48-5F74-4BB4-8307-711A59A6A1B1}" srcOrd="8" destOrd="0" parTransId="{F9F191C1-BA14-4F9E-BEA2-17219DDAD0B6}" sibTransId="{3C816C98-F14B-4AF0-81B1-A404A00619D8}"/>
    <dgm:cxn modelId="{4234E963-77C9-4428-A084-3AE70B0D6BDD}" srcId="{04EC6929-EFF5-4145-BDDD-AD97E665F1FD}" destId="{AFFB9A9A-F5CF-436C-8CC2-C37949AB5741}" srcOrd="0" destOrd="0" parTransId="{7C5E3C79-0A88-47CE-98DB-D4CD4B93D33B}" sibTransId="{B6E70E01-6FA1-47DC-A419-2D7683141621}"/>
    <dgm:cxn modelId="{493E0EEA-3781-432E-BBF2-0D4C58F82722}" srcId="{AFFB9A9A-F5CF-436C-8CC2-C37949AB5741}" destId="{EC723905-7D55-4B4C-8C9D-2ABE15EDC04E}" srcOrd="9" destOrd="0" parTransId="{1F155112-81AC-4BDF-81B4-FFE29F64B1B9}" sibTransId="{F318754D-3646-4609-BE77-F55F33411BD2}"/>
    <dgm:cxn modelId="{C7042A43-25A0-42A9-A96F-34FBB889ED47}" type="presOf" srcId="{CCC1AB9D-160E-4CCE-9EE7-AB7478CD017C}" destId="{E5BE9074-8C00-4FAA-88F9-26EA61D37757}" srcOrd="0" destOrd="0" presId="urn:microsoft.com/office/officeart/2008/layout/LinedList"/>
    <dgm:cxn modelId="{0F68E1BE-B64D-4291-9B2B-32DBDDC58A99}" type="presParOf" srcId="{D5E216C8-6812-4302-A2AC-0AFBDF453841}" destId="{758C4026-1C14-4EED-83DF-EF44026BA78A}" srcOrd="0" destOrd="0" presId="urn:microsoft.com/office/officeart/2008/layout/LinedList"/>
    <dgm:cxn modelId="{A0CAC904-8891-4085-8196-34C2A2B52832}" type="presParOf" srcId="{D5E216C8-6812-4302-A2AC-0AFBDF453841}" destId="{3621F70D-DD96-46FC-B837-7B2DD6F62D75}" srcOrd="1" destOrd="0" presId="urn:microsoft.com/office/officeart/2008/layout/LinedList"/>
    <dgm:cxn modelId="{663E67DE-DF9C-4A93-8283-FB760B62B82B}" type="presParOf" srcId="{3621F70D-DD96-46FC-B837-7B2DD6F62D75}" destId="{D95C39F0-B118-4A4E-89E0-7ECD9AD1929F}" srcOrd="0" destOrd="0" presId="urn:microsoft.com/office/officeart/2008/layout/LinedList"/>
    <dgm:cxn modelId="{66B0F0E7-80B1-468C-A6C2-D7139A021E0F}" type="presParOf" srcId="{3621F70D-DD96-46FC-B837-7B2DD6F62D75}" destId="{5021C2A4-F0BA-4DA3-A978-38293C6EE5F1}" srcOrd="1" destOrd="0" presId="urn:microsoft.com/office/officeart/2008/layout/LinedList"/>
    <dgm:cxn modelId="{9DC50B9E-2B52-4E9D-B4E6-C5B37C02DC76}" type="presParOf" srcId="{5021C2A4-F0BA-4DA3-A978-38293C6EE5F1}" destId="{F4B30756-F977-4351-A1E4-C5C976AC68EA}" srcOrd="0" destOrd="0" presId="urn:microsoft.com/office/officeart/2008/layout/LinedList"/>
    <dgm:cxn modelId="{3B610044-7E3C-4673-A2CA-A5A98F5B91D5}" type="presParOf" srcId="{5021C2A4-F0BA-4DA3-A978-38293C6EE5F1}" destId="{945A962F-33A2-4F25-BCE1-2F8FBE3E8A05}" srcOrd="1" destOrd="0" presId="urn:microsoft.com/office/officeart/2008/layout/LinedList"/>
    <dgm:cxn modelId="{86E211EF-A6E8-4FE8-9DFC-4DBC88604826}" type="presParOf" srcId="{945A962F-33A2-4F25-BCE1-2F8FBE3E8A05}" destId="{21305757-658C-43C9-B9FC-43FB204B951E}" srcOrd="0" destOrd="0" presId="urn:microsoft.com/office/officeart/2008/layout/LinedList"/>
    <dgm:cxn modelId="{31FB486E-8951-4455-BD7C-7709E99397C3}" type="presParOf" srcId="{945A962F-33A2-4F25-BCE1-2F8FBE3E8A05}" destId="{BEFE0D2D-67FD-452B-ACA9-0DF21DBDAC55}" srcOrd="1" destOrd="0" presId="urn:microsoft.com/office/officeart/2008/layout/LinedList"/>
    <dgm:cxn modelId="{080FCFCC-84C1-455E-B01C-2294FAF95F0F}" type="presParOf" srcId="{945A962F-33A2-4F25-BCE1-2F8FBE3E8A05}" destId="{3A0EBD10-4AED-4625-958E-8DB108F638C4}" srcOrd="2" destOrd="0" presId="urn:microsoft.com/office/officeart/2008/layout/LinedList"/>
    <dgm:cxn modelId="{797045FC-B1FC-4B59-985C-76596FE21926}" type="presParOf" srcId="{5021C2A4-F0BA-4DA3-A978-38293C6EE5F1}" destId="{F1274292-2CB5-4BB7-8803-342E93A80C58}" srcOrd="2" destOrd="0" presId="urn:microsoft.com/office/officeart/2008/layout/LinedList"/>
    <dgm:cxn modelId="{AAADE268-28F1-4B01-B649-F12A018B33E9}" type="presParOf" srcId="{5021C2A4-F0BA-4DA3-A978-38293C6EE5F1}" destId="{9079F991-939F-4629-A898-2A299D1C6813}" srcOrd="3" destOrd="0" presId="urn:microsoft.com/office/officeart/2008/layout/LinedList"/>
    <dgm:cxn modelId="{17D9E561-2B01-4F72-8D38-994D97ACCB4F}" type="presParOf" srcId="{5021C2A4-F0BA-4DA3-A978-38293C6EE5F1}" destId="{7A0129FE-7BFF-4756-B05E-899406622CA7}" srcOrd="4" destOrd="0" presId="urn:microsoft.com/office/officeart/2008/layout/LinedList"/>
    <dgm:cxn modelId="{B8F4098D-C17C-4CF9-B615-1B21068C117F}" type="presParOf" srcId="{7A0129FE-7BFF-4756-B05E-899406622CA7}" destId="{C53F0F36-80E8-40A0-B8DE-65E8E6085653}" srcOrd="0" destOrd="0" presId="urn:microsoft.com/office/officeart/2008/layout/LinedList"/>
    <dgm:cxn modelId="{6F935073-960A-4D92-BE08-6768D836FF58}" type="presParOf" srcId="{7A0129FE-7BFF-4756-B05E-899406622CA7}" destId="{E7A4931E-26FB-41D1-9AA3-991FDF35FECD}" srcOrd="1" destOrd="0" presId="urn:microsoft.com/office/officeart/2008/layout/LinedList"/>
    <dgm:cxn modelId="{FFD148F8-F5A8-4786-BE70-8545F7257228}" type="presParOf" srcId="{7A0129FE-7BFF-4756-B05E-899406622CA7}" destId="{FC89280E-AB0F-4489-A294-12C879426017}" srcOrd="2" destOrd="0" presId="urn:microsoft.com/office/officeart/2008/layout/LinedList"/>
    <dgm:cxn modelId="{4E7CE409-37F6-4645-83B2-34F05C07DEF7}" type="presParOf" srcId="{5021C2A4-F0BA-4DA3-A978-38293C6EE5F1}" destId="{F8D5023F-22CE-4E31-8929-D9C19953DAFF}" srcOrd="5" destOrd="0" presId="urn:microsoft.com/office/officeart/2008/layout/LinedList"/>
    <dgm:cxn modelId="{82773F44-31E7-420B-9FE7-7A5BDE3C5658}" type="presParOf" srcId="{5021C2A4-F0BA-4DA3-A978-38293C6EE5F1}" destId="{B8720EF0-78DD-4ED5-8055-1BA6E305CD7E}" srcOrd="6" destOrd="0" presId="urn:microsoft.com/office/officeart/2008/layout/LinedList"/>
    <dgm:cxn modelId="{BEEA8B04-253E-4FC4-95C5-5EE1C1F809B9}" type="presParOf" srcId="{5021C2A4-F0BA-4DA3-A978-38293C6EE5F1}" destId="{F2B90E84-663A-4DC0-9F24-A1B8355534B4}" srcOrd="7" destOrd="0" presId="urn:microsoft.com/office/officeart/2008/layout/LinedList"/>
    <dgm:cxn modelId="{93623F13-D980-4EFC-AE12-B79F3D98EBD8}" type="presParOf" srcId="{F2B90E84-663A-4DC0-9F24-A1B8355534B4}" destId="{CAB55509-BE89-4F55-BAED-A736B4CDB0C8}" srcOrd="0" destOrd="0" presId="urn:microsoft.com/office/officeart/2008/layout/LinedList"/>
    <dgm:cxn modelId="{ADE0F1CE-CE96-4252-B656-A4F4EDE81531}" type="presParOf" srcId="{F2B90E84-663A-4DC0-9F24-A1B8355534B4}" destId="{1EBFB93C-59E4-4222-A8C8-18FF793BB0E1}" srcOrd="1" destOrd="0" presId="urn:microsoft.com/office/officeart/2008/layout/LinedList"/>
    <dgm:cxn modelId="{0086BAAB-5651-4731-B843-8489BB277D61}" type="presParOf" srcId="{F2B90E84-663A-4DC0-9F24-A1B8355534B4}" destId="{E199E134-0045-4DB1-A860-C81BBEBC66F8}" srcOrd="2" destOrd="0" presId="urn:microsoft.com/office/officeart/2008/layout/LinedList"/>
    <dgm:cxn modelId="{81226686-0A5C-478B-AAA0-B9C2F2705F86}" type="presParOf" srcId="{5021C2A4-F0BA-4DA3-A978-38293C6EE5F1}" destId="{ED79A070-F392-4685-89DD-BCC63EC6D144}" srcOrd="8" destOrd="0" presId="urn:microsoft.com/office/officeart/2008/layout/LinedList"/>
    <dgm:cxn modelId="{66A3CF58-9068-4B71-AB1B-B9E471BF0574}" type="presParOf" srcId="{5021C2A4-F0BA-4DA3-A978-38293C6EE5F1}" destId="{2AC7295F-74C5-4F3B-9990-FBA1268D4CE7}" srcOrd="9" destOrd="0" presId="urn:microsoft.com/office/officeart/2008/layout/LinedList"/>
    <dgm:cxn modelId="{4DA87A7B-E5A3-4E1C-A623-EB74F208B730}" type="presParOf" srcId="{5021C2A4-F0BA-4DA3-A978-38293C6EE5F1}" destId="{3D7A6B1A-D98A-438C-B8C2-621D096825DB}" srcOrd="10" destOrd="0" presId="urn:microsoft.com/office/officeart/2008/layout/LinedList"/>
    <dgm:cxn modelId="{646F8139-1ABF-443F-804D-A07D69497A43}" type="presParOf" srcId="{3D7A6B1A-D98A-438C-B8C2-621D096825DB}" destId="{073B1F9E-A419-473B-B73B-D9B076576BE3}" srcOrd="0" destOrd="0" presId="urn:microsoft.com/office/officeart/2008/layout/LinedList"/>
    <dgm:cxn modelId="{AB25B712-1C06-4E57-93A1-D9AEDF37C7BC}" type="presParOf" srcId="{3D7A6B1A-D98A-438C-B8C2-621D096825DB}" destId="{FDD2F547-A879-451A-A69C-DAB10E3B445C}" srcOrd="1" destOrd="0" presId="urn:microsoft.com/office/officeart/2008/layout/LinedList"/>
    <dgm:cxn modelId="{0D3133DE-E4D1-4BC2-9384-3729C8A02EFF}" type="presParOf" srcId="{3D7A6B1A-D98A-438C-B8C2-621D096825DB}" destId="{CE140B70-5EBC-4815-AF72-DBB884070889}" srcOrd="2" destOrd="0" presId="urn:microsoft.com/office/officeart/2008/layout/LinedList"/>
    <dgm:cxn modelId="{A06F7F06-F3B2-4FC5-91E2-7043F1BECDD8}" type="presParOf" srcId="{5021C2A4-F0BA-4DA3-A978-38293C6EE5F1}" destId="{9212BB35-2FFB-47D1-BFB4-17DF7B9F65E7}" srcOrd="11" destOrd="0" presId="urn:microsoft.com/office/officeart/2008/layout/LinedList"/>
    <dgm:cxn modelId="{96B6A4B6-A6C5-410B-80A6-1A8A677F0DD9}" type="presParOf" srcId="{5021C2A4-F0BA-4DA3-A978-38293C6EE5F1}" destId="{FDA79E48-73EE-485E-AB61-55681F0F8A2A}" srcOrd="12" destOrd="0" presId="urn:microsoft.com/office/officeart/2008/layout/LinedList"/>
    <dgm:cxn modelId="{9BEF81CA-CCE3-4E87-BA45-23825BF68CE2}" type="presParOf" srcId="{5021C2A4-F0BA-4DA3-A978-38293C6EE5F1}" destId="{EF4703F5-74E8-431F-AACF-091F92511673}" srcOrd="13" destOrd="0" presId="urn:microsoft.com/office/officeart/2008/layout/LinedList"/>
    <dgm:cxn modelId="{57EE7860-27B9-4E13-AE40-F84CACB696E7}" type="presParOf" srcId="{EF4703F5-74E8-431F-AACF-091F92511673}" destId="{D6EA1042-9633-4F27-91BE-0073B6949B59}" srcOrd="0" destOrd="0" presId="urn:microsoft.com/office/officeart/2008/layout/LinedList"/>
    <dgm:cxn modelId="{54AE4610-13A8-49F3-B066-22018616A84B}" type="presParOf" srcId="{EF4703F5-74E8-431F-AACF-091F92511673}" destId="{CE4BEB95-53E7-49C9-8F6B-8A33D6E9F9B9}" srcOrd="1" destOrd="0" presId="urn:microsoft.com/office/officeart/2008/layout/LinedList"/>
    <dgm:cxn modelId="{0F6F7671-A79A-4D2A-AA91-2C76B8ED83B2}" type="presParOf" srcId="{EF4703F5-74E8-431F-AACF-091F92511673}" destId="{78E9DAFE-ED51-4050-B945-32A009E76E49}" srcOrd="2" destOrd="0" presId="urn:microsoft.com/office/officeart/2008/layout/LinedList"/>
    <dgm:cxn modelId="{87DAC263-16E3-4CD0-B344-1BF3BBC5B2A4}" type="presParOf" srcId="{5021C2A4-F0BA-4DA3-A978-38293C6EE5F1}" destId="{506064AD-3EE4-4C3D-B9CC-149D7B70BE72}" srcOrd="14" destOrd="0" presId="urn:microsoft.com/office/officeart/2008/layout/LinedList"/>
    <dgm:cxn modelId="{3826F38A-837E-4F69-ACEC-360696D8BFEF}" type="presParOf" srcId="{5021C2A4-F0BA-4DA3-A978-38293C6EE5F1}" destId="{6A162EFD-E864-4E18-AC9A-030045BD4C35}" srcOrd="15" destOrd="0" presId="urn:microsoft.com/office/officeart/2008/layout/LinedList"/>
    <dgm:cxn modelId="{D1DB65AB-3EC3-4B36-8A35-819869345EC2}" type="presParOf" srcId="{5021C2A4-F0BA-4DA3-A978-38293C6EE5F1}" destId="{B3941246-E09B-45DA-8DE0-39840B1D7D18}" srcOrd="16" destOrd="0" presId="urn:microsoft.com/office/officeart/2008/layout/LinedList"/>
    <dgm:cxn modelId="{F32C1E17-B370-4CEE-B6A6-A4B479D5081C}" type="presParOf" srcId="{B3941246-E09B-45DA-8DE0-39840B1D7D18}" destId="{1B4EFAC1-7EF0-4F46-B41E-D8643D3FF61A}" srcOrd="0" destOrd="0" presId="urn:microsoft.com/office/officeart/2008/layout/LinedList"/>
    <dgm:cxn modelId="{5B834A1F-15DF-4EBC-A631-CE6F68DD0B98}" type="presParOf" srcId="{B3941246-E09B-45DA-8DE0-39840B1D7D18}" destId="{039846C6-6506-4EFD-B3A7-616C82A25D96}" srcOrd="1" destOrd="0" presId="urn:microsoft.com/office/officeart/2008/layout/LinedList"/>
    <dgm:cxn modelId="{770212BD-477E-4920-8E4F-40BA08A31233}" type="presParOf" srcId="{B3941246-E09B-45DA-8DE0-39840B1D7D18}" destId="{D3424F9B-B8E2-428B-AA0D-527DCF5D8886}" srcOrd="2" destOrd="0" presId="urn:microsoft.com/office/officeart/2008/layout/LinedList"/>
    <dgm:cxn modelId="{F3BDF41D-4C71-4E40-8FF3-65EF6F9CD8D5}" type="presParOf" srcId="{5021C2A4-F0BA-4DA3-A978-38293C6EE5F1}" destId="{77F4CD8D-1A51-4C0F-9B58-D02906036D49}" srcOrd="17" destOrd="0" presId="urn:microsoft.com/office/officeart/2008/layout/LinedList"/>
    <dgm:cxn modelId="{91878074-A9AE-4A3E-9652-3CC179FB77D6}" type="presParOf" srcId="{5021C2A4-F0BA-4DA3-A978-38293C6EE5F1}" destId="{0A7FF528-0F00-4CBF-ABBD-18B6901097F8}" srcOrd="18" destOrd="0" presId="urn:microsoft.com/office/officeart/2008/layout/LinedList"/>
    <dgm:cxn modelId="{D345C3F2-0D5A-47F7-B78A-4D4D5CA68F84}" type="presParOf" srcId="{5021C2A4-F0BA-4DA3-A978-38293C6EE5F1}" destId="{66861E02-0D25-4996-9B7F-A63753778B74}" srcOrd="19" destOrd="0" presId="urn:microsoft.com/office/officeart/2008/layout/LinedList"/>
    <dgm:cxn modelId="{DDE283B1-4A9B-4B71-897D-C44C58E02805}" type="presParOf" srcId="{66861E02-0D25-4996-9B7F-A63753778B74}" destId="{2AA37006-7E8B-44B0-A94A-7F3A5AF05472}" srcOrd="0" destOrd="0" presId="urn:microsoft.com/office/officeart/2008/layout/LinedList"/>
    <dgm:cxn modelId="{4925A8D4-E306-460A-8452-439DFBA200EA}" type="presParOf" srcId="{66861E02-0D25-4996-9B7F-A63753778B74}" destId="{E5BE9074-8C00-4FAA-88F9-26EA61D37757}" srcOrd="1" destOrd="0" presId="urn:microsoft.com/office/officeart/2008/layout/LinedList"/>
    <dgm:cxn modelId="{04C010B9-1E76-4989-BA7A-2B71BC92089B}" type="presParOf" srcId="{66861E02-0D25-4996-9B7F-A63753778B74}" destId="{AC326D66-EF16-4D8F-9C1E-9B1EC2474F16}" srcOrd="2" destOrd="0" presId="urn:microsoft.com/office/officeart/2008/layout/LinedList"/>
    <dgm:cxn modelId="{DE8ED277-BB6B-441C-8D75-C0DEA0EF3AD6}" type="presParOf" srcId="{5021C2A4-F0BA-4DA3-A978-38293C6EE5F1}" destId="{BB3D9C9B-66F9-46A5-B095-AA248FE619E4}" srcOrd="20" destOrd="0" presId="urn:microsoft.com/office/officeart/2008/layout/LinedList"/>
    <dgm:cxn modelId="{84939B51-9DCA-4F2B-AED1-94943BBBE2AE}" type="presParOf" srcId="{5021C2A4-F0BA-4DA3-A978-38293C6EE5F1}" destId="{2534005C-2D29-44B4-80BE-BD0B30834858}" srcOrd="21" destOrd="0" presId="urn:microsoft.com/office/officeart/2008/layout/LinedList"/>
    <dgm:cxn modelId="{7E155D2A-973B-4AE9-8641-377097C95CA9}" type="presParOf" srcId="{5021C2A4-F0BA-4DA3-A978-38293C6EE5F1}" destId="{1EE68725-8603-40CC-9BA1-40387B53F609}" srcOrd="22" destOrd="0" presId="urn:microsoft.com/office/officeart/2008/layout/LinedList"/>
    <dgm:cxn modelId="{C60CC0CD-7097-4F1D-8C33-9426BD6AD9E5}" type="presParOf" srcId="{1EE68725-8603-40CC-9BA1-40387B53F609}" destId="{8E1DD260-4E05-48A3-92BC-04958AA7EE1F}" srcOrd="0" destOrd="0" presId="urn:microsoft.com/office/officeart/2008/layout/LinedList"/>
    <dgm:cxn modelId="{B75225DB-B80A-4857-AC76-0D55A08B22AB}" type="presParOf" srcId="{1EE68725-8603-40CC-9BA1-40387B53F609}" destId="{F1215899-E876-4605-A64A-DC7DBE2E135C}" srcOrd="1" destOrd="0" presId="urn:microsoft.com/office/officeart/2008/layout/LinedList"/>
    <dgm:cxn modelId="{6796DA82-42DD-453E-9570-A9401ACD87A8}" type="presParOf" srcId="{1EE68725-8603-40CC-9BA1-40387B53F609}" destId="{4E79D594-596F-4C0D-8911-49AFA0F40B6B}" srcOrd="2" destOrd="0" presId="urn:microsoft.com/office/officeart/2008/layout/LinedList"/>
    <dgm:cxn modelId="{890BB8DC-CCE8-448B-BE9A-D8913976B86B}" type="presParOf" srcId="{5021C2A4-F0BA-4DA3-A978-38293C6EE5F1}" destId="{701BA42E-20D3-4504-8410-90E3122FF360}" srcOrd="23" destOrd="0" presId="urn:microsoft.com/office/officeart/2008/layout/LinedList"/>
    <dgm:cxn modelId="{9E7F7196-8D90-46E2-A146-EC41017248CE}" type="presParOf" srcId="{5021C2A4-F0BA-4DA3-A978-38293C6EE5F1}" destId="{D88F3F22-5E9A-4AAB-9697-02694239B6CF}" srcOrd="24" destOrd="0" presId="urn:microsoft.com/office/officeart/2008/layout/LinedList"/>
    <dgm:cxn modelId="{2D4F76C3-0CC8-49D0-978F-16750493D699}" type="presParOf" srcId="{5021C2A4-F0BA-4DA3-A978-38293C6EE5F1}" destId="{7013AF79-5B74-41E2-B957-42E083301F82}" srcOrd="25" destOrd="0" presId="urn:microsoft.com/office/officeart/2008/layout/LinedList"/>
    <dgm:cxn modelId="{F1624F24-F666-4040-82FA-6EEEB786C197}" type="presParOf" srcId="{7013AF79-5B74-41E2-B957-42E083301F82}" destId="{CEE51C31-0045-4355-934D-EEC9C9A0029D}" srcOrd="0" destOrd="0" presId="urn:microsoft.com/office/officeart/2008/layout/LinedList"/>
    <dgm:cxn modelId="{317CE8EE-B283-4D4A-869B-0B4D8EB21268}" type="presParOf" srcId="{7013AF79-5B74-41E2-B957-42E083301F82}" destId="{9F0E484D-1EF0-4480-A1D6-E26CF82388C4}" srcOrd="1" destOrd="0" presId="urn:microsoft.com/office/officeart/2008/layout/LinedList"/>
    <dgm:cxn modelId="{32123C54-9DBA-42FA-95ED-C68B3BBEE711}" type="presParOf" srcId="{7013AF79-5B74-41E2-B957-42E083301F82}" destId="{CD01CBC3-42F7-4B5D-9BFE-8CF138C3AE1D}" srcOrd="2" destOrd="0" presId="urn:microsoft.com/office/officeart/2008/layout/LinedList"/>
    <dgm:cxn modelId="{D7DC9830-56F9-46E6-A513-35F48B55B2C3}" type="presParOf" srcId="{5021C2A4-F0BA-4DA3-A978-38293C6EE5F1}" destId="{D73806C0-5B45-406C-BFA7-87441B1C178F}" srcOrd="26" destOrd="0" presId="urn:microsoft.com/office/officeart/2008/layout/LinedList"/>
    <dgm:cxn modelId="{1EF33269-86C5-47A0-AE20-610FF2E82870}" type="presParOf" srcId="{5021C2A4-F0BA-4DA3-A978-38293C6EE5F1}" destId="{32C0F804-FE04-4ED2-91C6-7DC91A46633D}" srcOrd="27" destOrd="0" presId="urn:microsoft.com/office/officeart/2008/layout/LinedList"/>
    <dgm:cxn modelId="{1F358472-6726-481C-8188-F6F0E3C9DA93}" type="presParOf" srcId="{5021C2A4-F0BA-4DA3-A978-38293C6EE5F1}" destId="{EFB4759C-4436-47C1-9839-B52FC1C4615B}" srcOrd="28" destOrd="0" presId="urn:microsoft.com/office/officeart/2008/layout/LinedList"/>
    <dgm:cxn modelId="{D34BB297-52BF-4939-BA08-80F51E5A9BE8}" type="presParOf" srcId="{EFB4759C-4436-47C1-9839-B52FC1C4615B}" destId="{7AC1FE8F-B2BC-42C6-BA46-9CD755B567CA}" srcOrd="0" destOrd="0" presId="urn:microsoft.com/office/officeart/2008/layout/LinedList"/>
    <dgm:cxn modelId="{98BBF64B-87ED-43F3-9C57-9BF0214165A3}" type="presParOf" srcId="{EFB4759C-4436-47C1-9839-B52FC1C4615B}" destId="{C1D0ABCE-7891-4FD6-BE0E-88FEE86D663E}" srcOrd="1" destOrd="0" presId="urn:microsoft.com/office/officeart/2008/layout/LinedList"/>
    <dgm:cxn modelId="{3401B95F-F0C2-4A5F-896B-37E44053A7AB}" type="presParOf" srcId="{EFB4759C-4436-47C1-9839-B52FC1C4615B}" destId="{A13A50AD-EBBB-4F9C-9BBE-E0896A73F1CF}" srcOrd="2" destOrd="0" presId="urn:microsoft.com/office/officeart/2008/layout/LinedList"/>
    <dgm:cxn modelId="{9A2B1BD7-3E77-44EE-A181-53FF39694218}" type="presParOf" srcId="{5021C2A4-F0BA-4DA3-A978-38293C6EE5F1}" destId="{7E696B6F-13CB-4002-A0AD-58E3D567917F}" srcOrd="29" destOrd="0" presId="urn:microsoft.com/office/officeart/2008/layout/LinedList"/>
    <dgm:cxn modelId="{C2E5C934-B763-4309-9782-E9F6D1A6902C}" type="presParOf" srcId="{5021C2A4-F0BA-4DA3-A978-38293C6EE5F1}" destId="{FECA697D-9220-46E1-81DF-AF46E3E3F3D9}" srcOrd="3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EC6929-EFF5-4145-BDDD-AD97E665F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B9A9A-F5CF-436C-8CC2-C37949AB5741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Комиссии</a:t>
          </a:r>
          <a:endParaRPr lang="ru-RU" sz="2200" dirty="0">
            <a:latin typeface="Cambria" panose="02040503050406030204" pitchFamily="18" charset="0"/>
          </a:endParaRPr>
        </a:p>
      </dgm:t>
    </dgm:pt>
    <dgm:pt modelId="{7C5E3C79-0A88-47CE-98DB-D4CD4B93D33B}" type="parTrans" cxnId="{4234E963-77C9-4428-A084-3AE70B0D6BDD}">
      <dgm:prSet/>
      <dgm:spPr/>
      <dgm:t>
        <a:bodyPr/>
        <a:lstStyle/>
        <a:p>
          <a:endParaRPr lang="ru-RU"/>
        </a:p>
      </dgm:t>
    </dgm:pt>
    <dgm:pt modelId="{B6E70E01-6FA1-47DC-A419-2D7683141621}" type="sibTrans" cxnId="{4234E963-77C9-4428-A084-3AE70B0D6BDD}">
      <dgm:prSet/>
      <dgm:spPr/>
      <dgm:t>
        <a:bodyPr/>
        <a:lstStyle/>
        <a:p>
          <a:endParaRPr lang="ru-RU"/>
        </a:p>
      </dgm:t>
    </dgm:pt>
    <dgm:pt modelId="{6D97C756-42F7-4E9C-84AC-8F7283035140}">
      <dgm:prSet phldrT="[Текст]"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Комиссия по транспорту и транспортной инфраструктуре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Белозёров О.В. </a:t>
          </a:r>
          <a:r>
            <a:rPr lang="ru-RU" altLang="ru-RU" sz="1050" dirty="0" smtClean="0">
              <a:latin typeface="Cambria" panose="02040503050406030204" pitchFamily="18" charset="0"/>
            </a:rPr>
            <a:t>президент ОАО «РЖД»</a:t>
          </a:r>
          <a:endParaRPr lang="ru-RU" sz="1050" dirty="0">
            <a:latin typeface="Cambria" panose="02040503050406030204" pitchFamily="18" charset="0"/>
          </a:endParaRPr>
        </a:p>
      </dgm:t>
    </dgm:pt>
    <dgm:pt modelId="{687F029B-8702-4EF9-961E-60C2DA3EA80A}" type="parTrans" cxnId="{8CE1D9D7-29FF-4EAE-8AF4-E527D52DFE02}">
      <dgm:prSet/>
      <dgm:spPr/>
      <dgm:t>
        <a:bodyPr/>
        <a:lstStyle/>
        <a:p>
          <a:endParaRPr lang="ru-RU"/>
        </a:p>
      </dgm:t>
    </dgm:pt>
    <dgm:pt modelId="{10E5457F-2789-4D13-B1DE-6B2F07F5714C}" type="sibTrans" cxnId="{8CE1D9D7-29FF-4EAE-8AF4-E527D52DFE02}">
      <dgm:prSet/>
      <dgm:spPr/>
      <dgm:t>
        <a:bodyPr/>
        <a:lstStyle/>
        <a:p>
          <a:endParaRPr lang="ru-RU"/>
        </a:p>
      </dgm:t>
    </dgm:pt>
    <dgm:pt modelId="{B3F487C3-E09C-4D9F-B035-4C201D2B1916}">
      <dgm:prSet custT="1"/>
      <dgm:spPr/>
      <dgm:t>
        <a:bodyPr/>
        <a:lstStyle/>
        <a:p>
          <a:pPr algn="just"/>
          <a:r>
            <a:rPr lang="ru-RU" sz="1050" b="1" dirty="0" smtClean="0">
              <a:latin typeface="Cambria" panose="02040503050406030204" pitchFamily="18" charset="0"/>
            </a:rPr>
            <a:t>Комиссия РСПП по металлургическому комплексу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Лисин В.С. </a:t>
          </a:r>
          <a:r>
            <a:rPr lang="ru-RU" altLang="ru-RU" sz="1050" dirty="0" smtClean="0">
              <a:latin typeface="Cambria" panose="02040503050406030204" pitchFamily="18" charset="0"/>
            </a:rPr>
            <a:t>председатель  Совета директоров ПАО «НЛМК»</a:t>
          </a:r>
        </a:p>
      </dgm:t>
    </dgm:pt>
    <dgm:pt modelId="{AF428861-8A2D-444D-9526-37D96385579A}" type="parTrans" cxnId="{5F3CD32E-AE36-4658-92CD-E3FD51569696}">
      <dgm:prSet/>
      <dgm:spPr/>
      <dgm:t>
        <a:bodyPr/>
        <a:lstStyle/>
        <a:p>
          <a:endParaRPr lang="ru-RU"/>
        </a:p>
      </dgm:t>
    </dgm:pt>
    <dgm:pt modelId="{ED496BB4-B420-46AD-9F9D-5B8972369056}" type="sibTrans" cxnId="{5F3CD32E-AE36-4658-92CD-E3FD51569696}">
      <dgm:prSet/>
      <dgm:spPr/>
      <dgm:t>
        <a:bodyPr/>
        <a:lstStyle/>
        <a:p>
          <a:endParaRPr lang="ru-RU"/>
        </a:p>
      </dgm:t>
    </dgm:pt>
    <dgm:pt modelId="{EC28B87A-7FD7-4660-BE2B-627CD9FE70F2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Комиссия по лесному хозяйству и лесопромышленному комплексу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Смушкин З.Д. </a:t>
          </a:r>
          <a:r>
            <a:rPr lang="ru-RU" altLang="ru-RU" sz="1050" dirty="0" smtClean="0">
              <a:latin typeface="Cambria" panose="02040503050406030204" pitchFamily="18" charset="0"/>
            </a:rPr>
            <a:t>председатель  Совета директоров АО «Группа «ИЛИМ» </a:t>
          </a:r>
        </a:p>
      </dgm:t>
    </dgm:pt>
    <dgm:pt modelId="{74E799D1-B382-431D-B8D2-A36AC42FE3B9}" type="parTrans" cxnId="{04D7309D-CD48-4A6F-8F05-B97D78C68A18}">
      <dgm:prSet/>
      <dgm:spPr/>
      <dgm:t>
        <a:bodyPr/>
        <a:lstStyle/>
        <a:p>
          <a:endParaRPr lang="ru-RU"/>
        </a:p>
      </dgm:t>
    </dgm:pt>
    <dgm:pt modelId="{7B03B231-B092-411D-8DB1-D14224CE7BB7}" type="sibTrans" cxnId="{04D7309D-CD48-4A6F-8F05-B97D78C68A18}">
      <dgm:prSet/>
      <dgm:spPr/>
      <dgm:t>
        <a:bodyPr/>
        <a:lstStyle/>
        <a:p>
          <a:endParaRPr lang="ru-RU"/>
        </a:p>
      </dgm:t>
    </dgm:pt>
    <dgm:pt modelId="{E0EE6BE8-C977-4958-8D4B-FA2FD9C7EFAD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Комиссия по электроэнергетике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Березкин Г.В. </a:t>
          </a:r>
          <a:r>
            <a:rPr lang="ru-RU" altLang="ru-RU" sz="1050" dirty="0" smtClean="0">
              <a:latin typeface="Cambria" panose="02040503050406030204" pitchFamily="18" charset="0"/>
            </a:rPr>
            <a:t>председатель  Совета директоров Группы компаний ЕСН</a:t>
          </a:r>
        </a:p>
      </dgm:t>
    </dgm:pt>
    <dgm:pt modelId="{27D9F8B8-5B25-43E7-B968-8C8DF5CA596E}" type="parTrans" cxnId="{05597277-A899-4D9C-BB5F-6ACC4053578D}">
      <dgm:prSet/>
      <dgm:spPr/>
      <dgm:t>
        <a:bodyPr/>
        <a:lstStyle/>
        <a:p>
          <a:endParaRPr lang="ru-RU"/>
        </a:p>
      </dgm:t>
    </dgm:pt>
    <dgm:pt modelId="{4EF12E5D-01B9-43FC-9A9F-D820FCBC19EA}" type="sibTrans" cxnId="{05597277-A899-4D9C-BB5F-6ACC4053578D}">
      <dgm:prSet/>
      <dgm:spPr/>
      <dgm:t>
        <a:bodyPr/>
        <a:lstStyle/>
        <a:p>
          <a:endParaRPr lang="ru-RU"/>
        </a:p>
      </dgm:t>
    </dgm:pt>
    <dgm:pt modelId="{B2A256B7-3E60-4DB8-84B8-AC60B945F413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Комиссия по финансовым рынкам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Афанасьев А.К. </a:t>
          </a:r>
          <a:r>
            <a:rPr lang="ru-RU" altLang="ru-RU" sz="1050" dirty="0" smtClean="0">
              <a:latin typeface="Cambria" panose="02040503050406030204" pitchFamily="18" charset="0"/>
            </a:rPr>
            <a:t>председатель  Правления ПАО «Московская Биржа» </a:t>
          </a:r>
        </a:p>
      </dgm:t>
    </dgm:pt>
    <dgm:pt modelId="{A312C58B-4853-4A0A-ABEF-E20176FC9D11}" type="parTrans" cxnId="{8DDB63F2-C924-41D1-B5E2-48C66A80682F}">
      <dgm:prSet/>
      <dgm:spPr/>
      <dgm:t>
        <a:bodyPr/>
        <a:lstStyle/>
        <a:p>
          <a:endParaRPr lang="ru-RU"/>
        </a:p>
      </dgm:t>
    </dgm:pt>
    <dgm:pt modelId="{1CD0C27D-66B8-462E-9440-542AA2431E26}" type="sibTrans" cxnId="{8DDB63F2-C924-41D1-B5E2-48C66A80682F}">
      <dgm:prSet/>
      <dgm:spPr/>
      <dgm:t>
        <a:bodyPr/>
        <a:lstStyle/>
        <a:p>
          <a:endParaRPr lang="ru-RU"/>
        </a:p>
      </dgm:t>
    </dgm:pt>
    <dgm:pt modelId="{DD0B48A5-746A-41B2-93F7-4DDD8F0C53EF}">
      <dgm:prSet custT="1"/>
      <dgm:spPr/>
      <dgm:t>
        <a:bodyPr/>
        <a:lstStyle/>
        <a:p>
          <a:pPr algn="just">
            <a:lnSpc>
              <a:spcPct val="80000"/>
            </a:lnSpc>
          </a:pPr>
          <a:r>
            <a:rPr lang="ru-RU" altLang="ru-RU" sz="1050" b="1" dirty="0" smtClean="0">
              <a:latin typeface="Cambria" panose="02040503050406030204" pitchFamily="18" charset="0"/>
            </a:rPr>
            <a:t>Комиссия по банкам и банковской деятельности </a:t>
          </a:r>
        </a:p>
        <a:p>
          <a:pPr algn="just">
            <a:lnSpc>
              <a:spcPct val="80000"/>
            </a:lnSpc>
          </a:pPr>
          <a:r>
            <a:rPr lang="ru-RU" altLang="ru-RU" sz="1050" b="1" dirty="0" smtClean="0">
              <a:latin typeface="Cambria" panose="02040503050406030204" pitchFamily="18" charset="0"/>
            </a:rPr>
            <a:t>Сопредседатели - </a:t>
          </a:r>
          <a:r>
            <a:rPr lang="ru-RU" altLang="ru-RU" sz="1050" dirty="0" err="1" smtClean="0">
              <a:latin typeface="Cambria" panose="02040503050406030204" pitchFamily="18" charset="0"/>
            </a:rPr>
            <a:t>Мурычев</a:t>
          </a:r>
          <a:r>
            <a:rPr lang="ru-RU" altLang="ru-RU" sz="1050" dirty="0" smtClean="0">
              <a:latin typeface="Cambria" panose="02040503050406030204" pitchFamily="18" charset="0"/>
            </a:rPr>
            <a:t> А.В., вице-президент РСПП, </a:t>
          </a:r>
          <a:r>
            <a:rPr lang="ru-RU" altLang="ru-RU" sz="1050" b="1" dirty="0" err="1" smtClean="0">
              <a:latin typeface="Cambria" panose="02040503050406030204" pitchFamily="18" charset="0"/>
            </a:rPr>
            <a:t>Тосунян</a:t>
          </a:r>
          <a:r>
            <a:rPr lang="ru-RU" altLang="ru-RU" sz="1050" b="1" dirty="0" smtClean="0">
              <a:latin typeface="Cambria" panose="02040503050406030204" pitchFamily="18" charset="0"/>
            </a:rPr>
            <a:t> Г.А. </a:t>
          </a:r>
          <a:r>
            <a:rPr lang="ru-RU" altLang="ru-RU" sz="1050" b="0" dirty="0" smtClean="0">
              <a:latin typeface="Cambria" panose="02040503050406030204" pitchFamily="18" charset="0"/>
            </a:rPr>
            <a:t>п</a:t>
          </a:r>
          <a:r>
            <a:rPr lang="ru-RU" altLang="ru-RU" sz="1050" dirty="0" smtClean="0">
              <a:latin typeface="Cambria" panose="02040503050406030204" pitchFamily="18" charset="0"/>
            </a:rPr>
            <a:t>резидент Ассоциации российских банков</a:t>
          </a:r>
        </a:p>
      </dgm:t>
    </dgm:pt>
    <dgm:pt modelId="{EBEE3319-6430-4102-BD8F-CDC67C6C79AE}" type="parTrans" cxnId="{A8756EC4-13A5-43F3-B305-E1DCBBB98E6D}">
      <dgm:prSet/>
      <dgm:spPr/>
      <dgm:t>
        <a:bodyPr/>
        <a:lstStyle/>
        <a:p>
          <a:endParaRPr lang="ru-RU"/>
        </a:p>
      </dgm:t>
    </dgm:pt>
    <dgm:pt modelId="{0107A64F-727B-4156-98CA-39D38B49C2E3}" type="sibTrans" cxnId="{A8756EC4-13A5-43F3-B305-E1DCBBB98E6D}">
      <dgm:prSet/>
      <dgm:spPr/>
      <dgm:t>
        <a:bodyPr/>
        <a:lstStyle/>
        <a:p>
          <a:endParaRPr lang="ru-RU"/>
        </a:p>
      </dgm:t>
    </dgm:pt>
    <dgm:pt modelId="{8049DF75-03A0-4249-B429-77D8052154F2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Комиссия по  машиностроению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b="1" dirty="0" err="1" smtClean="0">
              <a:latin typeface="Cambria" panose="02040503050406030204" pitchFamily="18" charset="0"/>
            </a:rPr>
            <a:t>Бокарев</a:t>
          </a:r>
          <a:r>
            <a:rPr lang="ru-RU" altLang="ru-RU" sz="1050" b="1" dirty="0" smtClean="0">
              <a:latin typeface="Cambria" panose="02040503050406030204" pitchFamily="18" charset="0"/>
            </a:rPr>
            <a:t> А.Р. </a:t>
          </a:r>
          <a:r>
            <a:rPr lang="ru-RU" altLang="ru-RU" sz="1050" b="0" dirty="0" smtClean="0">
              <a:latin typeface="Cambria" panose="02040503050406030204" pitchFamily="18" charset="0"/>
            </a:rPr>
            <a:t>п</a:t>
          </a:r>
          <a:r>
            <a:rPr lang="ru-RU" sz="1050" b="0" i="0" dirty="0" smtClean="0">
              <a:latin typeface="Cambria" panose="02040503050406030204" pitchFamily="18" charset="0"/>
            </a:rPr>
            <a:t>резидент ЗАО «</a:t>
          </a:r>
          <a:r>
            <a:rPr lang="ru-RU" sz="1050" b="0" i="0" dirty="0" err="1" smtClean="0">
              <a:latin typeface="Cambria" panose="02040503050406030204" pitchFamily="18" charset="0"/>
            </a:rPr>
            <a:t>Трансмашхолдинг</a:t>
          </a:r>
          <a:r>
            <a:rPr lang="ru-RU" sz="1050" b="0" i="0" dirty="0" smtClean="0">
              <a:latin typeface="Cambria" panose="02040503050406030204" pitchFamily="18" charset="0"/>
            </a:rPr>
            <a:t>»</a:t>
          </a:r>
          <a:endParaRPr lang="ru-RU" altLang="ru-RU" sz="1050" dirty="0" smtClean="0">
            <a:latin typeface="Cambria" panose="02040503050406030204" pitchFamily="18" charset="0"/>
          </a:endParaRPr>
        </a:p>
      </dgm:t>
    </dgm:pt>
    <dgm:pt modelId="{18D78004-06CC-41ED-BAE3-84FEFB839665}" type="parTrans" cxnId="{F4F39E3B-7EC5-4675-B6FE-E2031D6B988E}">
      <dgm:prSet/>
      <dgm:spPr/>
      <dgm:t>
        <a:bodyPr/>
        <a:lstStyle/>
        <a:p>
          <a:endParaRPr lang="ru-RU"/>
        </a:p>
      </dgm:t>
    </dgm:pt>
    <dgm:pt modelId="{22B5AAF0-34E3-4C4A-B45C-5ECD97A06A66}" type="sibTrans" cxnId="{F4F39E3B-7EC5-4675-B6FE-E2031D6B988E}">
      <dgm:prSet/>
      <dgm:spPr/>
      <dgm:t>
        <a:bodyPr/>
        <a:lstStyle/>
        <a:p>
          <a:endParaRPr lang="ru-RU"/>
        </a:p>
      </dgm:t>
    </dgm:pt>
    <dgm:pt modelId="{5196DFF0-B17C-466E-BE9A-623923D318C9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Комиссия по химической промышленности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b="1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Иванов В.П. </a:t>
          </a:r>
          <a:r>
            <a:rPr lang="ru-RU" altLang="ru-RU" sz="1050" dirty="0" smtClean="0">
              <a:latin typeface="Cambria" panose="02040503050406030204" pitchFamily="18" charset="0"/>
              <a:cs typeface="Times New Roman" pitchFamily="18" charset="0"/>
            </a:rPr>
            <a:t>Президент российского союза химиков</a:t>
          </a:r>
        </a:p>
      </dgm:t>
    </dgm:pt>
    <dgm:pt modelId="{A247AB37-F83E-49C8-BE70-35B3AFD4ECE9}" type="parTrans" cxnId="{994F56A6-C8D5-47EF-8C5A-3DB1A5C20AFA}">
      <dgm:prSet/>
      <dgm:spPr/>
      <dgm:t>
        <a:bodyPr/>
        <a:lstStyle/>
        <a:p>
          <a:endParaRPr lang="ru-RU"/>
        </a:p>
      </dgm:t>
    </dgm:pt>
    <dgm:pt modelId="{BE34B623-DC45-4AAD-8D12-137E41F8BE8F}" type="sibTrans" cxnId="{994F56A6-C8D5-47EF-8C5A-3DB1A5C20AFA}">
      <dgm:prSet/>
      <dgm:spPr/>
      <dgm:t>
        <a:bodyPr/>
        <a:lstStyle/>
        <a:p>
          <a:endParaRPr lang="ru-RU"/>
        </a:p>
      </dgm:t>
    </dgm:pt>
    <dgm:pt modelId="{322956CE-7205-48EC-B8BF-A95626180D00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  <a:cs typeface="Times New Roman" pitchFamily="18" charset="0"/>
            </a:rPr>
            <a:t>Комиссия  по агропромышленному комплексу </a:t>
          </a: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dirty="0" smtClean="0">
              <a:latin typeface="Cambria" panose="02040503050406030204" pitchFamily="18" charset="0"/>
              <a:cs typeface="Times New Roman" pitchFamily="18" charset="0"/>
            </a:rPr>
            <a:t>Бирюков В.С. Президент Группы компаний «Талина»</a:t>
          </a:r>
        </a:p>
      </dgm:t>
    </dgm:pt>
    <dgm:pt modelId="{E1A9D0FE-9BBC-465E-B279-506A41B51029}" type="parTrans" cxnId="{C0F37AC6-5B9C-4D76-8B13-3D8D830C87DA}">
      <dgm:prSet/>
      <dgm:spPr/>
      <dgm:t>
        <a:bodyPr/>
        <a:lstStyle/>
        <a:p>
          <a:endParaRPr lang="ru-RU"/>
        </a:p>
      </dgm:t>
    </dgm:pt>
    <dgm:pt modelId="{A1DD1F99-F0F4-4221-A017-D28A91F757B1}" type="sibTrans" cxnId="{C0F37AC6-5B9C-4D76-8B13-3D8D830C87DA}">
      <dgm:prSet/>
      <dgm:spPr/>
      <dgm:t>
        <a:bodyPr/>
        <a:lstStyle/>
        <a:p>
          <a:endParaRPr lang="ru-RU"/>
        </a:p>
      </dgm:t>
    </dgm:pt>
    <dgm:pt modelId="{D5E216C8-6812-4302-A2AC-0AFBDF453841}" type="pres">
      <dgm:prSet presAssocID="{04EC6929-EFF5-4145-BDDD-AD97E665F1F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C4026-1C14-4EED-83DF-EF44026BA78A}" type="pres">
      <dgm:prSet presAssocID="{AFFB9A9A-F5CF-436C-8CC2-C37949AB5741}" presName="thickLine" presStyleLbl="alignNode1" presStyleIdx="0" presStyleCnt="1"/>
      <dgm:spPr/>
    </dgm:pt>
    <dgm:pt modelId="{3621F70D-DD96-46FC-B837-7B2DD6F62D75}" type="pres">
      <dgm:prSet presAssocID="{AFFB9A9A-F5CF-436C-8CC2-C37949AB5741}" presName="horz1" presStyleCnt="0"/>
      <dgm:spPr/>
    </dgm:pt>
    <dgm:pt modelId="{D95C39F0-B118-4A4E-89E0-7ECD9AD1929F}" type="pres">
      <dgm:prSet presAssocID="{AFFB9A9A-F5CF-436C-8CC2-C37949AB5741}" presName="tx1" presStyleLbl="revTx" presStyleIdx="0" presStyleCnt="10" custScaleX="90566" custScaleY="100098" custLinFactNeighborX="-1179" custLinFactNeighborY="6"/>
      <dgm:spPr/>
      <dgm:t>
        <a:bodyPr/>
        <a:lstStyle/>
        <a:p>
          <a:endParaRPr lang="ru-RU"/>
        </a:p>
      </dgm:t>
    </dgm:pt>
    <dgm:pt modelId="{5021C2A4-F0BA-4DA3-A978-38293C6EE5F1}" type="pres">
      <dgm:prSet presAssocID="{AFFB9A9A-F5CF-436C-8CC2-C37949AB5741}" presName="vert1" presStyleCnt="0"/>
      <dgm:spPr/>
    </dgm:pt>
    <dgm:pt modelId="{C30AFDC9-028B-4C4D-BF69-07A207288AF6}" type="pres">
      <dgm:prSet presAssocID="{6D97C756-42F7-4E9C-84AC-8F7283035140}" presName="vertSpace2a" presStyleCnt="0"/>
      <dgm:spPr/>
    </dgm:pt>
    <dgm:pt modelId="{B0E7209E-5B4B-48F4-81D9-FC0FCF1A92CF}" type="pres">
      <dgm:prSet presAssocID="{6D97C756-42F7-4E9C-84AC-8F7283035140}" presName="horz2" presStyleCnt="0"/>
      <dgm:spPr/>
    </dgm:pt>
    <dgm:pt modelId="{F4277277-C3D3-4FD3-ACCC-85AA83D3B0A4}" type="pres">
      <dgm:prSet presAssocID="{6D97C756-42F7-4E9C-84AC-8F7283035140}" presName="horzSpace2" presStyleCnt="0"/>
      <dgm:spPr/>
    </dgm:pt>
    <dgm:pt modelId="{C32AD71D-D0D9-4469-A411-2F8B0BFCAFCD}" type="pres">
      <dgm:prSet presAssocID="{6D97C756-42F7-4E9C-84AC-8F7283035140}" presName="tx2" presStyleLbl="revTx" presStyleIdx="1" presStyleCnt="10" custScaleY="66040"/>
      <dgm:spPr/>
      <dgm:t>
        <a:bodyPr/>
        <a:lstStyle/>
        <a:p>
          <a:endParaRPr lang="ru-RU"/>
        </a:p>
      </dgm:t>
    </dgm:pt>
    <dgm:pt modelId="{0FE70928-2915-402A-991A-C96E221D2F84}" type="pres">
      <dgm:prSet presAssocID="{6D97C756-42F7-4E9C-84AC-8F7283035140}" presName="vert2" presStyleCnt="0"/>
      <dgm:spPr/>
    </dgm:pt>
    <dgm:pt modelId="{84BF66A6-B7CD-4FA6-A73A-30CC9B8B34B6}" type="pres">
      <dgm:prSet presAssocID="{6D97C756-42F7-4E9C-84AC-8F7283035140}" presName="thinLine2b" presStyleLbl="callout" presStyleIdx="0" presStyleCnt="9"/>
      <dgm:spPr/>
    </dgm:pt>
    <dgm:pt modelId="{CD68B74A-F1A9-4637-B18B-55E4109ACB9F}" type="pres">
      <dgm:prSet presAssocID="{6D97C756-42F7-4E9C-84AC-8F7283035140}" presName="vertSpace2b" presStyleCnt="0"/>
      <dgm:spPr/>
    </dgm:pt>
    <dgm:pt modelId="{7C546D79-578E-4914-A49B-3AD9FCDF0E8D}" type="pres">
      <dgm:prSet presAssocID="{B3F487C3-E09C-4D9F-B035-4C201D2B1916}" presName="horz2" presStyleCnt="0"/>
      <dgm:spPr/>
    </dgm:pt>
    <dgm:pt modelId="{A2A32418-E1DD-4486-B0C9-09ED1BA1B00B}" type="pres">
      <dgm:prSet presAssocID="{B3F487C3-E09C-4D9F-B035-4C201D2B1916}" presName="horzSpace2" presStyleCnt="0"/>
      <dgm:spPr/>
    </dgm:pt>
    <dgm:pt modelId="{64EBBA1D-7C8E-46BA-9D0F-F6EB996560F6}" type="pres">
      <dgm:prSet presAssocID="{B3F487C3-E09C-4D9F-B035-4C201D2B1916}" presName="tx2" presStyleLbl="revTx" presStyleIdx="2" presStyleCnt="10" custScaleY="66040"/>
      <dgm:spPr/>
      <dgm:t>
        <a:bodyPr/>
        <a:lstStyle/>
        <a:p>
          <a:endParaRPr lang="ru-RU"/>
        </a:p>
      </dgm:t>
    </dgm:pt>
    <dgm:pt modelId="{7CDC79A0-7EFB-4100-8FF4-28C7C3F4CF50}" type="pres">
      <dgm:prSet presAssocID="{B3F487C3-E09C-4D9F-B035-4C201D2B1916}" presName="vert2" presStyleCnt="0"/>
      <dgm:spPr/>
    </dgm:pt>
    <dgm:pt modelId="{F6AB6848-DB1F-4D75-99D2-1C53C744926D}" type="pres">
      <dgm:prSet presAssocID="{B3F487C3-E09C-4D9F-B035-4C201D2B1916}" presName="thinLine2b" presStyleLbl="callout" presStyleIdx="1" presStyleCnt="9"/>
      <dgm:spPr/>
    </dgm:pt>
    <dgm:pt modelId="{EEC0F959-5B40-4AE6-92E4-5FE2C841D8E2}" type="pres">
      <dgm:prSet presAssocID="{B3F487C3-E09C-4D9F-B035-4C201D2B1916}" presName="vertSpace2b" presStyleCnt="0"/>
      <dgm:spPr/>
    </dgm:pt>
    <dgm:pt modelId="{3608CB54-97DC-4378-83F6-AD40EAAA13D9}" type="pres">
      <dgm:prSet presAssocID="{EC28B87A-7FD7-4660-BE2B-627CD9FE70F2}" presName="horz2" presStyleCnt="0"/>
      <dgm:spPr/>
    </dgm:pt>
    <dgm:pt modelId="{5971A201-039D-4294-BA1D-CDCB7C5C1570}" type="pres">
      <dgm:prSet presAssocID="{EC28B87A-7FD7-4660-BE2B-627CD9FE70F2}" presName="horzSpace2" presStyleCnt="0"/>
      <dgm:spPr/>
    </dgm:pt>
    <dgm:pt modelId="{BBE9E9C7-4B3D-4E1E-B92B-CAF5CC5E1A23}" type="pres">
      <dgm:prSet presAssocID="{EC28B87A-7FD7-4660-BE2B-627CD9FE70F2}" presName="tx2" presStyleLbl="revTx" presStyleIdx="3" presStyleCnt="10" custScaleY="66040"/>
      <dgm:spPr/>
      <dgm:t>
        <a:bodyPr/>
        <a:lstStyle/>
        <a:p>
          <a:endParaRPr lang="ru-RU"/>
        </a:p>
      </dgm:t>
    </dgm:pt>
    <dgm:pt modelId="{06F5A31C-8151-4CA4-824A-22852A52B019}" type="pres">
      <dgm:prSet presAssocID="{EC28B87A-7FD7-4660-BE2B-627CD9FE70F2}" presName="vert2" presStyleCnt="0"/>
      <dgm:spPr/>
    </dgm:pt>
    <dgm:pt modelId="{2A761E1C-0298-4035-986A-860BC17552F1}" type="pres">
      <dgm:prSet presAssocID="{EC28B87A-7FD7-4660-BE2B-627CD9FE70F2}" presName="thinLine2b" presStyleLbl="callout" presStyleIdx="2" presStyleCnt="9"/>
      <dgm:spPr/>
    </dgm:pt>
    <dgm:pt modelId="{A40F09C4-F8FE-40E8-8F14-8526751DD21F}" type="pres">
      <dgm:prSet presAssocID="{EC28B87A-7FD7-4660-BE2B-627CD9FE70F2}" presName="vertSpace2b" presStyleCnt="0"/>
      <dgm:spPr/>
    </dgm:pt>
    <dgm:pt modelId="{7B546053-E070-4E3B-BB45-DB23443D9FE5}" type="pres">
      <dgm:prSet presAssocID="{E0EE6BE8-C977-4958-8D4B-FA2FD9C7EFAD}" presName="horz2" presStyleCnt="0"/>
      <dgm:spPr/>
    </dgm:pt>
    <dgm:pt modelId="{AA3F3AAC-5717-41CE-8627-331717EDC5AD}" type="pres">
      <dgm:prSet presAssocID="{E0EE6BE8-C977-4958-8D4B-FA2FD9C7EFAD}" presName="horzSpace2" presStyleCnt="0"/>
      <dgm:spPr/>
    </dgm:pt>
    <dgm:pt modelId="{3A437756-C9C9-4F97-9EA3-B068585A5AA6}" type="pres">
      <dgm:prSet presAssocID="{E0EE6BE8-C977-4958-8D4B-FA2FD9C7EFAD}" presName="tx2" presStyleLbl="revTx" presStyleIdx="4" presStyleCnt="10" custScaleY="66040"/>
      <dgm:spPr/>
      <dgm:t>
        <a:bodyPr/>
        <a:lstStyle/>
        <a:p>
          <a:endParaRPr lang="ru-RU"/>
        </a:p>
      </dgm:t>
    </dgm:pt>
    <dgm:pt modelId="{128F413D-FA78-416F-964A-18A77ECF2D37}" type="pres">
      <dgm:prSet presAssocID="{E0EE6BE8-C977-4958-8D4B-FA2FD9C7EFAD}" presName="vert2" presStyleCnt="0"/>
      <dgm:spPr/>
    </dgm:pt>
    <dgm:pt modelId="{6A7B3764-ED64-4DBA-B9D5-0FE7AB4A3A91}" type="pres">
      <dgm:prSet presAssocID="{E0EE6BE8-C977-4958-8D4B-FA2FD9C7EFAD}" presName="thinLine2b" presStyleLbl="callout" presStyleIdx="3" presStyleCnt="9"/>
      <dgm:spPr/>
    </dgm:pt>
    <dgm:pt modelId="{2A880B0C-594F-4F99-BA30-F130A7069B40}" type="pres">
      <dgm:prSet presAssocID="{E0EE6BE8-C977-4958-8D4B-FA2FD9C7EFAD}" presName="vertSpace2b" presStyleCnt="0"/>
      <dgm:spPr/>
    </dgm:pt>
    <dgm:pt modelId="{A2B78EAB-1E5E-4682-ACAE-01BA9D77AFD1}" type="pres">
      <dgm:prSet presAssocID="{B2A256B7-3E60-4DB8-84B8-AC60B945F413}" presName="horz2" presStyleCnt="0"/>
      <dgm:spPr/>
    </dgm:pt>
    <dgm:pt modelId="{072C66DB-71BE-4E16-8E24-CC87467A7963}" type="pres">
      <dgm:prSet presAssocID="{B2A256B7-3E60-4DB8-84B8-AC60B945F413}" presName="horzSpace2" presStyleCnt="0"/>
      <dgm:spPr/>
    </dgm:pt>
    <dgm:pt modelId="{E6AACED5-740D-4189-B22C-072446F31FA6}" type="pres">
      <dgm:prSet presAssocID="{B2A256B7-3E60-4DB8-84B8-AC60B945F413}" presName="tx2" presStyleLbl="revTx" presStyleIdx="5" presStyleCnt="10" custScaleY="66040"/>
      <dgm:spPr/>
      <dgm:t>
        <a:bodyPr/>
        <a:lstStyle/>
        <a:p>
          <a:endParaRPr lang="ru-RU"/>
        </a:p>
      </dgm:t>
    </dgm:pt>
    <dgm:pt modelId="{53CBF8A0-DFEC-4361-9E13-F60B0CD78D2A}" type="pres">
      <dgm:prSet presAssocID="{B2A256B7-3E60-4DB8-84B8-AC60B945F413}" presName="vert2" presStyleCnt="0"/>
      <dgm:spPr/>
    </dgm:pt>
    <dgm:pt modelId="{350A9774-BD77-4C48-998F-EBE0C42D81BA}" type="pres">
      <dgm:prSet presAssocID="{B2A256B7-3E60-4DB8-84B8-AC60B945F413}" presName="thinLine2b" presStyleLbl="callout" presStyleIdx="4" presStyleCnt="9"/>
      <dgm:spPr/>
    </dgm:pt>
    <dgm:pt modelId="{FB306871-FD54-4377-8586-EEC18439D573}" type="pres">
      <dgm:prSet presAssocID="{B2A256B7-3E60-4DB8-84B8-AC60B945F413}" presName="vertSpace2b" presStyleCnt="0"/>
      <dgm:spPr/>
    </dgm:pt>
    <dgm:pt modelId="{65CC5B22-43F7-4A23-B503-CFB5A9A47483}" type="pres">
      <dgm:prSet presAssocID="{DD0B48A5-746A-41B2-93F7-4DDD8F0C53EF}" presName="horz2" presStyleCnt="0"/>
      <dgm:spPr/>
    </dgm:pt>
    <dgm:pt modelId="{7639EF85-A138-4904-A16A-985E1BDEF407}" type="pres">
      <dgm:prSet presAssocID="{DD0B48A5-746A-41B2-93F7-4DDD8F0C53EF}" presName="horzSpace2" presStyleCnt="0"/>
      <dgm:spPr/>
    </dgm:pt>
    <dgm:pt modelId="{4CAB574D-E620-4D71-801D-507554C2CD8C}" type="pres">
      <dgm:prSet presAssocID="{DD0B48A5-746A-41B2-93F7-4DDD8F0C53EF}" presName="tx2" presStyleLbl="revTx" presStyleIdx="6" presStyleCnt="10" custScaleY="88547"/>
      <dgm:spPr/>
      <dgm:t>
        <a:bodyPr/>
        <a:lstStyle/>
        <a:p>
          <a:endParaRPr lang="ru-RU"/>
        </a:p>
      </dgm:t>
    </dgm:pt>
    <dgm:pt modelId="{53281911-F1D6-4D4A-B065-0C956D37BB5F}" type="pres">
      <dgm:prSet presAssocID="{DD0B48A5-746A-41B2-93F7-4DDD8F0C53EF}" presName="vert2" presStyleCnt="0"/>
      <dgm:spPr/>
    </dgm:pt>
    <dgm:pt modelId="{44F10292-590B-411C-A46A-CD7CA1CF2C11}" type="pres">
      <dgm:prSet presAssocID="{DD0B48A5-746A-41B2-93F7-4DDD8F0C53EF}" presName="thinLine2b" presStyleLbl="callout" presStyleIdx="5" presStyleCnt="9"/>
      <dgm:spPr/>
    </dgm:pt>
    <dgm:pt modelId="{ACF7B299-6CF9-4B14-AFFA-AFAFCB0B4AD9}" type="pres">
      <dgm:prSet presAssocID="{DD0B48A5-746A-41B2-93F7-4DDD8F0C53EF}" presName="vertSpace2b" presStyleCnt="0"/>
      <dgm:spPr/>
    </dgm:pt>
    <dgm:pt modelId="{10BD9A7D-EB30-4086-9AF6-65A46636B7A7}" type="pres">
      <dgm:prSet presAssocID="{8049DF75-03A0-4249-B429-77D8052154F2}" presName="horz2" presStyleCnt="0"/>
      <dgm:spPr/>
    </dgm:pt>
    <dgm:pt modelId="{CD1F44E8-7ECF-40E7-898E-C1DD5086EC35}" type="pres">
      <dgm:prSet presAssocID="{8049DF75-03A0-4249-B429-77D8052154F2}" presName="horzSpace2" presStyleCnt="0"/>
      <dgm:spPr/>
    </dgm:pt>
    <dgm:pt modelId="{B4EF366D-09DA-4709-AC5C-7EAADFC48809}" type="pres">
      <dgm:prSet presAssocID="{8049DF75-03A0-4249-B429-77D8052154F2}" presName="tx2" presStyleLbl="revTx" presStyleIdx="7" presStyleCnt="10" custScaleY="66040"/>
      <dgm:spPr/>
      <dgm:t>
        <a:bodyPr/>
        <a:lstStyle/>
        <a:p>
          <a:endParaRPr lang="ru-RU"/>
        </a:p>
      </dgm:t>
    </dgm:pt>
    <dgm:pt modelId="{2F95D22A-CD2B-44B9-8557-3FA71D8CE284}" type="pres">
      <dgm:prSet presAssocID="{8049DF75-03A0-4249-B429-77D8052154F2}" presName="vert2" presStyleCnt="0"/>
      <dgm:spPr/>
    </dgm:pt>
    <dgm:pt modelId="{482F9588-D4C1-4073-B66C-36DE86EEC15B}" type="pres">
      <dgm:prSet presAssocID="{8049DF75-03A0-4249-B429-77D8052154F2}" presName="thinLine2b" presStyleLbl="callout" presStyleIdx="6" presStyleCnt="9"/>
      <dgm:spPr/>
    </dgm:pt>
    <dgm:pt modelId="{53835F28-AC11-4541-9CC4-DD237A0521DE}" type="pres">
      <dgm:prSet presAssocID="{8049DF75-03A0-4249-B429-77D8052154F2}" presName="vertSpace2b" presStyleCnt="0"/>
      <dgm:spPr/>
    </dgm:pt>
    <dgm:pt modelId="{7D519436-77D5-4279-9D8C-3CD437FD594E}" type="pres">
      <dgm:prSet presAssocID="{5196DFF0-B17C-466E-BE9A-623923D318C9}" presName="horz2" presStyleCnt="0"/>
      <dgm:spPr/>
    </dgm:pt>
    <dgm:pt modelId="{A97F2C5F-2A96-4C2A-8F8F-55D7E4F6051E}" type="pres">
      <dgm:prSet presAssocID="{5196DFF0-B17C-466E-BE9A-623923D318C9}" presName="horzSpace2" presStyleCnt="0"/>
      <dgm:spPr/>
    </dgm:pt>
    <dgm:pt modelId="{29F465E7-6727-45C9-A526-F7E544F29FF4}" type="pres">
      <dgm:prSet presAssocID="{5196DFF0-B17C-466E-BE9A-623923D318C9}" presName="tx2" presStyleLbl="revTx" presStyleIdx="8" presStyleCnt="10" custScaleY="66040"/>
      <dgm:spPr/>
      <dgm:t>
        <a:bodyPr/>
        <a:lstStyle/>
        <a:p>
          <a:endParaRPr lang="ru-RU"/>
        </a:p>
      </dgm:t>
    </dgm:pt>
    <dgm:pt modelId="{5800CFB3-A81C-434A-ACEA-8EEDA59D52C9}" type="pres">
      <dgm:prSet presAssocID="{5196DFF0-B17C-466E-BE9A-623923D318C9}" presName="vert2" presStyleCnt="0"/>
      <dgm:spPr/>
    </dgm:pt>
    <dgm:pt modelId="{21BE1090-392B-45CF-A2C7-5DCC280910DD}" type="pres">
      <dgm:prSet presAssocID="{5196DFF0-B17C-466E-BE9A-623923D318C9}" presName="thinLine2b" presStyleLbl="callout" presStyleIdx="7" presStyleCnt="9"/>
      <dgm:spPr/>
    </dgm:pt>
    <dgm:pt modelId="{FD86ABE0-47FA-4E75-9241-8AEEA943EC10}" type="pres">
      <dgm:prSet presAssocID="{5196DFF0-B17C-466E-BE9A-623923D318C9}" presName="vertSpace2b" presStyleCnt="0"/>
      <dgm:spPr/>
    </dgm:pt>
    <dgm:pt modelId="{FB694045-7AE4-4560-A789-04EFCB0EA184}" type="pres">
      <dgm:prSet presAssocID="{322956CE-7205-48EC-B8BF-A95626180D00}" presName="horz2" presStyleCnt="0"/>
      <dgm:spPr/>
    </dgm:pt>
    <dgm:pt modelId="{D5E368C3-0625-493D-BD78-49D26850E1FC}" type="pres">
      <dgm:prSet presAssocID="{322956CE-7205-48EC-B8BF-A95626180D00}" presName="horzSpace2" presStyleCnt="0"/>
      <dgm:spPr/>
    </dgm:pt>
    <dgm:pt modelId="{6AA36F77-DB6B-408A-8B34-BE6999A4DDFA}" type="pres">
      <dgm:prSet presAssocID="{322956CE-7205-48EC-B8BF-A95626180D00}" presName="tx2" presStyleLbl="revTx" presStyleIdx="9" presStyleCnt="10" custScaleY="66040"/>
      <dgm:spPr/>
      <dgm:t>
        <a:bodyPr/>
        <a:lstStyle/>
        <a:p>
          <a:endParaRPr lang="ru-RU"/>
        </a:p>
      </dgm:t>
    </dgm:pt>
    <dgm:pt modelId="{E1BD7D25-4E44-4F26-92CC-265A83CD2246}" type="pres">
      <dgm:prSet presAssocID="{322956CE-7205-48EC-B8BF-A95626180D00}" presName="vert2" presStyleCnt="0"/>
      <dgm:spPr/>
    </dgm:pt>
    <dgm:pt modelId="{14C01AD4-CA12-4EEF-A940-FDC0DDC3090D}" type="pres">
      <dgm:prSet presAssocID="{322956CE-7205-48EC-B8BF-A95626180D00}" presName="thinLine2b" presStyleLbl="callout" presStyleIdx="8" presStyleCnt="9"/>
      <dgm:spPr/>
    </dgm:pt>
    <dgm:pt modelId="{4323D267-A12A-45D5-AF54-F3759CD755B1}" type="pres">
      <dgm:prSet presAssocID="{322956CE-7205-48EC-B8BF-A95626180D00}" presName="vertSpace2b" presStyleCnt="0"/>
      <dgm:spPr/>
    </dgm:pt>
  </dgm:ptLst>
  <dgm:cxnLst>
    <dgm:cxn modelId="{F4F39E3B-7EC5-4675-B6FE-E2031D6B988E}" srcId="{AFFB9A9A-F5CF-436C-8CC2-C37949AB5741}" destId="{8049DF75-03A0-4249-B429-77D8052154F2}" srcOrd="6" destOrd="0" parTransId="{18D78004-06CC-41ED-BAE3-84FEFB839665}" sibTransId="{22B5AAF0-34E3-4C4A-B45C-5ECD97A06A66}"/>
    <dgm:cxn modelId="{8CE1D9D7-29FF-4EAE-8AF4-E527D52DFE02}" srcId="{AFFB9A9A-F5CF-436C-8CC2-C37949AB5741}" destId="{6D97C756-42F7-4E9C-84AC-8F7283035140}" srcOrd="0" destOrd="0" parTransId="{687F029B-8702-4EF9-961E-60C2DA3EA80A}" sibTransId="{10E5457F-2789-4D13-B1DE-6B2F07F5714C}"/>
    <dgm:cxn modelId="{CAF1426C-9579-42D0-A7C4-A45BFF87C2A6}" type="presOf" srcId="{DD0B48A5-746A-41B2-93F7-4DDD8F0C53EF}" destId="{4CAB574D-E620-4D71-801D-507554C2CD8C}" srcOrd="0" destOrd="0" presId="urn:microsoft.com/office/officeart/2008/layout/LinedList"/>
    <dgm:cxn modelId="{67AE5484-90D1-4DF1-BB62-B34AFF6C9500}" type="presOf" srcId="{5196DFF0-B17C-466E-BE9A-623923D318C9}" destId="{29F465E7-6727-45C9-A526-F7E544F29FF4}" srcOrd="0" destOrd="0" presId="urn:microsoft.com/office/officeart/2008/layout/LinedList"/>
    <dgm:cxn modelId="{93957F9B-CF32-4C7B-805F-1D2FFB62C1B9}" type="presOf" srcId="{AFFB9A9A-F5CF-436C-8CC2-C37949AB5741}" destId="{D95C39F0-B118-4A4E-89E0-7ECD9AD1929F}" srcOrd="0" destOrd="0" presId="urn:microsoft.com/office/officeart/2008/layout/LinedList"/>
    <dgm:cxn modelId="{05597277-A899-4D9C-BB5F-6ACC4053578D}" srcId="{AFFB9A9A-F5CF-436C-8CC2-C37949AB5741}" destId="{E0EE6BE8-C977-4958-8D4B-FA2FD9C7EFAD}" srcOrd="3" destOrd="0" parTransId="{27D9F8B8-5B25-43E7-B968-8C8DF5CA596E}" sibTransId="{4EF12E5D-01B9-43FC-9A9F-D820FCBC19EA}"/>
    <dgm:cxn modelId="{E0BE86EE-8EA9-46E1-9CBC-36566469EFA5}" type="presOf" srcId="{322956CE-7205-48EC-B8BF-A95626180D00}" destId="{6AA36F77-DB6B-408A-8B34-BE6999A4DDFA}" srcOrd="0" destOrd="0" presId="urn:microsoft.com/office/officeart/2008/layout/LinedList"/>
    <dgm:cxn modelId="{FCEEBB4A-D4C6-4839-B635-652E349F5B6D}" type="presOf" srcId="{EC28B87A-7FD7-4660-BE2B-627CD9FE70F2}" destId="{BBE9E9C7-4B3D-4E1E-B92B-CAF5CC5E1A23}" srcOrd="0" destOrd="0" presId="urn:microsoft.com/office/officeart/2008/layout/LinedList"/>
    <dgm:cxn modelId="{80AB1456-2032-4FE8-9E44-072E7FC9D74D}" type="presOf" srcId="{E0EE6BE8-C977-4958-8D4B-FA2FD9C7EFAD}" destId="{3A437756-C9C9-4F97-9EA3-B068585A5AA6}" srcOrd="0" destOrd="0" presId="urn:microsoft.com/office/officeart/2008/layout/LinedList"/>
    <dgm:cxn modelId="{DE89E4DC-4906-4536-ACA7-C27365D4A295}" type="presOf" srcId="{B3F487C3-E09C-4D9F-B035-4C201D2B1916}" destId="{64EBBA1D-7C8E-46BA-9D0F-F6EB996560F6}" srcOrd="0" destOrd="0" presId="urn:microsoft.com/office/officeart/2008/layout/LinedList"/>
    <dgm:cxn modelId="{04D7309D-CD48-4A6F-8F05-B97D78C68A18}" srcId="{AFFB9A9A-F5CF-436C-8CC2-C37949AB5741}" destId="{EC28B87A-7FD7-4660-BE2B-627CD9FE70F2}" srcOrd="2" destOrd="0" parTransId="{74E799D1-B382-431D-B8D2-A36AC42FE3B9}" sibTransId="{7B03B231-B092-411D-8DB1-D14224CE7BB7}"/>
    <dgm:cxn modelId="{5F3CD32E-AE36-4658-92CD-E3FD51569696}" srcId="{AFFB9A9A-F5CF-436C-8CC2-C37949AB5741}" destId="{B3F487C3-E09C-4D9F-B035-4C201D2B1916}" srcOrd="1" destOrd="0" parTransId="{AF428861-8A2D-444D-9526-37D96385579A}" sibTransId="{ED496BB4-B420-46AD-9F9D-5B8972369056}"/>
    <dgm:cxn modelId="{8DDB63F2-C924-41D1-B5E2-48C66A80682F}" srcId="{AFFB9A9A-F5CF-436C-8CC2-C37949AB5741}" destId="{B2A256B7-3E60-4DB8-84B8-AC60B945F413}" srcOrd="4" destOrd="0" parTransId="{A312C58B-4853-4A0A-ABEF-E20176FC9D11}" sibTransId="{1CD0C27D-66B8-462E-9440-542AA2431E26}"/>
    <dgm:cxn modelId="{2C7EB8DB-A371-48EE-BD6C-8F2A7998AEF3}" type="presOf" srcId="{B2A256B7-3E60-4DB8-84B8-AC60B945F413}" destId="{E6AACED5-740D-4189-B22C-072446F31FA6}" srcOrd="0" destOrd="0" presId="urn:microsoft.com/office/officeart/2008/layout/LinedList"/>
    <dgm:cxn modelId="{994F56A6-C8D5-47EF-8C5A-3DB1A5C20AFA}" srcId="{AFFB9A9A-F5CF-436C-8CC2-C37949AB5741}" destId="{5196DFF0-B17C-466E-BE9A-623923D318C9}" srcOrd="7" destOrd="0" parTransId="{A247AB37-F83E-49C8-BE70-35B3AFD4ECE9}" sibTransId="{BE34B623-DC45-4AAD-8D12-137E41F8BE8F}"/>
    <dgm:cxn modelId="{67040817-28DD-43A4-A1A5-3CCA7A362069}" type="presOf" srcId="{04EC6929-EFF5-4145-BDDD-AD97E665F1FD}" destId="{D5E216C8-6812-4302-A2AC-0AFBDF453841}" srcOrd="0" destOrd="0" presId="urn:microsoft.com/office/officeart/2008/layout/LinedList"/>
    <dgm:cxn modelId="{FC11392D-73A8-4E8B-96BF-99F31398F500}" type="presOf" srcId="{8049DF75-03A0-4249-B429-77D8052154F2}" destId="{B4EF366D-09DA-4709-AC5C-7EAADFC48809}" srcOrd="0" destOrd="0" presId="urn:microsoft.com/office/officeart/2008/layout/LinedList"/>
    <dgm:cxn modelId="{22661A63-C57D-4BC7-87DC-4E2C6CC7D4B4}" type="presOf" srcId="{6D97C756-42F7-4E9C-84AC-8F7283035140}" destId="{C32AD71D-D0D9-4469-A411-2F8B0BFCAFCD}" srcOrd="0" destOrd="0" presId="urn:microsoft.com/office/officeart/2008/layout/LinedList"/>
    <dgm:cxn modelId="{C0F37AC6-5B9C-4D76-8B13-3D8D830C87DA}" srcId="{AFFB9A9A-F5CF-436C-8CC2-C37949AB5741}" destId="{322956CE-7205-48EC-B8BF-A95626180D00}" srcOrd="8" destOrd="0" parTransId="{E1A9D0FE-9BBC-465E-B279-506A41B51029}" sibTransId="{A1DD1F99-F0F4-4221-A017-D28A91F757B1}"/>
    <dgm:cxn modelId="{4234E963-77C9-4428-A084-3AE70B0D6BDD}" srcId="{04EC6929-EFF5-4145-BDDD-AD97E665F1FD}" destId="{AFFB9A9A-F5CF-436C-8CC2-C37949AB5741}" srcOrd="0" destOrd="0" parTransId="{7C5E3C79-0A88-47CE-98DB-D4CD4B93D33B}" sibTransId="{B6E70E01-6FA1-47DC-A419-2D7683141621}"/>
    <dgm:cxn modelId="{A8756EC4-13A5-43F3-B305-E1DCBBB98E6D}" srcId="{AFFB9A9A-F5CF-436C-8CC2-C37949AB5741}" destId="{DD0B48A5-746A-41B2-93F7-4DDD8F0C53EF}" srcOrd="5" destOrd="0" parTransId="{EBEE3319-6430-4102-BD8F-CDC67C6C79AE}" sibTransId="{0107A64F-727B-4156-98CA-39D38B49C2E3}"/>
    <dgm:cxn modelId="{4639B0F0-9237-4652-8392-D857DBE4519A}" type="presParOf" srcId="{D5E216C8-6812-4302-A2AC-0AFBDF453841}" destId="{758C4026-1C14-4EED-83DF-EF44026BA78A}" srcOrd="0" destOrd="0" presId="urn:microsoft.com/office/officeart/2008/layout/LinedList"/>
    <dgm:cxn modelId="{D8555D82-510D-4F88-9F25-F522ABE6101C}" type="presParOf" srcId="{D5E216C8-6812-4302-A2AC-0AFBDF453841}" destId="{3621F70D-DD96-46FC-B837-7B2DD6F62D75}" srcOrd="1" destOrd="0" presId="urn:microsoft.com/office/officeart/2008/layout/LinedList"/>
    <dgm:cxn modelId="{5145072B-FC0E-49E4-8159-66F904C951C2}" type="presParOf" srcId="{3621F70D-DD96-46FC-B837-7B2DD6F62D75}" destId="{D95C39F0-B118-4A4E-89E0-7ECD9AD1929F}" srcOrd="0" destOrd="0" presId="urn:microsoft.com/office/officeart/2008/layout/LinedList"/>
    <dgm:cxn modelId="{DDB65F25-DF7B-4387-98A6-4FAE54559927}" type="presParOf" srcId="{3621F70D-DD96-46FC-B837-7B2DD6F62D75}" destId="{5021C2A4-F0BA-4DA3-A978-38293C6EE5F1}" srcOrd="1" destOrd="0" presId="urn:microsoft.com/office/officeart/2008/layout/LinedList"/>
    <dgm:cxn modelId="{95379D74-208B-4E73-802B-8EB27B49AFB5}" type="presParOf" srcId="{5021C2A4-F0BA-4DA3-A978-38293C6EE5F1}" destId="{C30AFDC9-028B-4C4D-BF69-07A207288AF6}" srcOrd="0" destOrd="0" presId="urn:microsoft.com/office/officeart/2008/layout/LinedList"/>
    <dgm:cxn modelId="{9234DC3A-2EE8-4480-ABDD-CA65CCC72CB0}" type="presParOf" srcId="{5021C2A4-F0BA-4DA3-A978-38293C6EE5F1}" destId="{B0E7209E-5B4B-48F4-81D9-FC0FCF1A92CF}" srcOrd="1" destOrd="0" presId="urn:microsoft.com/office/officeart/2008/layout/LinedList"/>
    <dgm:cxn modelId="{BFB9735F-F419-4E65-B30E-476AEDBB1C77}" type="presParOf" srcId="{B0E7209E-5B4B-48F4-81D9-FC0FCF1A92CF}" destId="{F4277277-C3D3-4FD3-ACCC-85AA83D3B0A4}" srcOrd="0" destOrd="0" presId="urn:microsoft.com/office/officeart/2008/layout/LinedList"/>
    <dgm:cxn modelId="{3E295FDF-AB14-4C48-9925-A46B72EF00F4}" type="presParOf" srcId="{B0E7209E-5B4B-48F4-81D9-FC0FCF1A92CF}" destId="{C32AD71D-D0D9-4469-A411-2F8B0BFCAFCD}" srcOrd="1" destOrd="0" presId="urn:microsoft.com/office/officeart/2008/layout/LinedList"/>
    <dgm:cxn modelId="{35577C53-055D-4A9B-BFD8-2F2EDE9CE07E}" type="presParOf" srcId="{B0E7209E-5B4B-48F4-81D9-FC0FCF1A92CF}" destId="{0FE70928-2915-402A-991A-C96E221D2F84}" srcOrd="2" destOrd="0" presId="urn:microsoft.com/office/officeart/2008/layout/LinedList"/>
    <dgm:cxn modelId="{156E5875-03FB-4201-A6F4-4D9522BC221D}" type="presParOf" srcId="{5021C2A4-F0BA-4DA3-A978-38293C6EE5F1}" destId="{84BF66A6-B7CD-4FA6-A73A-30CC9B8B34B6}" srcOrd="2" destOrd="0" presId="urn:microsoft.com/office/officeart/2008/layout/LinedList"/>
    <dgm:cxn modelId="{8533B97A-2271-417A-AFE9-0D44B9F7857A}" type="presParOf" srcId="{5021C2A4-F0BA-4DA3-A978-38293C6EE5F1}" destId="{CD68B74A-F1A9-4637-B18B-55E4109ACB9F}" srcOrd="3" destOrd="0" presId="urn:microsoft.com/office/officeart/2008/layout/LinedList"/>
    <dgm:cxn modelId="{191028B1-D959-4B32-B085-8F6661D430D2}" type="presParOf" srcId="{5021C2A4-F0BA-4DA3-A978-38293C6EE5F1}" destId="{7C546D79-578E-4914-A49B-3AD9FCDF0E8D}" srcOrd="4" destOrd="0" presId="urn:microsoft.com/office/officeart/2008/layout/LinedList"/>
    <dgm:cxn modelId="{286CCA5E-21A7-49E9-9872-A49CC6293CED}" type="presParOf" srcId="{7C546D79-578E-4914-A49B-3AD9FCDF0E8D}" destId="{A2A32418-E1DD-4486-B0C9-09ED1BA1B00B}" srcOrd="0" destOrd="0" presId="urn:microsoft.com/office/officeart/2008/layout/LinedList"/>
    <dgm:cxn modelId="{6E052145-3BFF-406C-ADAB-5C29B05CA43C}" type="presParOf" srcId="{7C546D79-578E-4914-A49B-3AD9FCDF0E8D}" destId="{64EBBA1D-7C8E-46BA-9D0F-F6EB996560F6}" srcOrd="1" destOrd="0" presId="urn:microsoft.com/office/officeart/2008/layout/LinedList"/>
    <dgm:cxn modelId="{7DAC610C-AD1C-4512-BA36-06CE3D6DE31E}" type="presParOf" srcId="{7C546D79-578E-4914-A49B-3AD9FCDF0E8D}" destId="{7CDC79A0-7EFB-4100-8FF4-28C7C3F4CF50}" srcOrd="2" destOrd="0" presId="urn:microsoft.com/office/officeart/2008/layout/LinedList"/>
    <dgm:cxn modelId="{1BBA3FAC-5E36-4CAD-A1F2-16579DB429C0}" type="presParOf" srcId="{5021C2A4-F0BA-4DA3-A978-38293C6EE5F1}" destId="{F6AB6848-DB1F-4D75-99D2-1C53C744926D}" srcOrd="5" destOrd="0" presId="urn:microsoft.com/office/officeart/2008/layout/LinedList"/>
    <dgm:cxn modelId="{B4D0D3F0-649F-4FA9-8D99-BC47B393AC9C}" type="presParOf" srcId="{5021C2A4-F0BA-4DA3-A978-38293C6EE5F1}" destId="{EEC0F959-5B40-4AE6-92E4-5FE2C841D8E2}" srcOrd="6" destOrd="0" presId="urn:microsoft.com/office/officeart/2008/layout/LinedList"/>
    <dgm:cxn modelId="{FD307F20-EAC4-4D90-9947-A23FE4AA095A}" type="presParOf" srcId="{5021C2A4-F0BA-4DA3-A978-38293C6EE5F1}" destId="{3608CB54-97DC-4378-83F6-AD40EAAA13D9}" srcOrd="7" destOrd="0" presId="urn:microsoft.com/office/officeart/2008/layout/LinedList"/>
    <dgm:cxn modelId="{6A62D370-D4EB-4894-A8E3-975574F29394}" type="presParOf" srcId="{3608CB54-97DC-4378-83F6-AD40EAAA13D9}" destId="{5971A201-039D-4294-BA1D-CDCB7C5C1570}" srcOrd="0" destOrd="0" presId="urn:microsoft.com/office/officeart/2008/layout/LinedList"/>
    <dgm:cxn modelId="{C842F7E4-7E73-4EF1-BE72-3A51004672E1}" type="presParOf" srcId="{3608CB54-97DC-4378-83F6-AD40EAAA13D9}" destId="{BBE9E9C7-4B3D-4E1E-B92B-CAF5CC5E1A23}" srcOrd="1" destOrd="0" presId="urn:microsoft.com/office/officeart/2008/layout/LinedList"/>
    <dgm:cxn modelId="{0DC4D96B-1C87-4D2F-B5BB-248EAAE491B1}" type="presParOf" srcId="{3608CB54-97DC-4378-83F6-AD40EAAA13D9}" destId="{06F5A31C-8151-4CA4-824A-22852A52B019}" srcOrd="2" destOrd="0" presId="urn:microsoft.com/office/officeart/2008/layout/LinedList"/>
    <dgm:cxn modelId="{20677106-0896-4348-B128-9D86A074B340}" type="presParOf" srcId="{5021C2A4-F0BA-4DA3-A978-38293C6EE5F1}" destId="{2A761E1C-0298-4035-986A-860BC17552F1}" srcOrd="8" destOrd="0" presId="urn:microsoft.com/office/officeart/2008/layout/LinedList"/>
    <dgm:cxn modelId="{04B9F90A-5596-47ED-9893-C6292F29554F}" type="presParOf" srcId="{5021C2A4-F0BA-4DA3-A978-38293C6EE5F1}" destId="{A40F09C4-F8FE-40E8-8F14-8526751DD21F}" srcOrd="9" destOrd="0" presId="urn:microsoft.com/office/officeart/2008/layout/LinedList"/>
    <dgm:cxn modelId="{087E6E96-80D6-4428-9654-ECCFCE5DE058}" type="presParOf" srcId="{5021C2A4-F0BA-4DA3-A978-38293C6EE5F1}" destId="{7B546053-E070-4E3B-BB45-DB23443D9FE5}" srcOrd="10" destOrd="0" presId="urn:microsoft.com/office/officeart/2008/layout/LinedList"/>
    <dgm:cxn modelId="{A44792C4-54D9-48DA-8AE4-3C954D1C82A4}" type="presParOf" srcId="{7B546053-E070-4E3B-BB45-DB23443D9FE5}" destId="{AA3F3AAC-5717-41CE-8627-331717EDC5AD}" srcOrd="0" destOrd="0" presId="urn:microsoft.com/office/officeart/2008/layout/LinedList"/>
    <dgm:cxn modelId="{EE00EDE7-15D5-45E5-A108-2A70277506EE}" type="presParOf" srcId="{7B546053-E070-4E3B-BB45-DB23443D9FE5}" destId="{3A437756-C9C9-4F97-9EA3-B068585A5AA6}" srcOrd="1" destOrd="0" presId="urn:microsoft.com/office/officeart/2008/layout/LinedList"/>
    <dgm:cxn modelId="{6CD42238-6CBA-4FAF-BFD0-83E2095BC433}" type="presParOf" srcId="{7B546053-E070-4E3B-BB45-DB23443D9FE5}" destId="{128F413D-FA78-416F-964A-18A77ECF2D37}" srcOrd="2" destOrd="0" presId="urn:microsoft.com/office/officeart/2008/layout/LinedList"/>
    <dgm:cxn modelId="{F07F389D-004F-49C6-9B3D-86F5314CA15D}" type="presParOf" srcId="{5021C2A4-F0BA-4DA3-A978-38293C6EE5F1}" destId="{6A7B3764-ED64-4DBA-B9D5-0FE7AB4A3A91}" srcOrd="11" destOrd="0" presId="urn:microsoft.com/office/officeart/2008/layout/LinedList"/>
    <dgm:cxn modelId="{6233E602-CADA-4D83-92AB-0EB6FA28DA98}" type="presParOf" srcId="{5021C2A4-F0BA-4DA3-A978-38293C6EE5F1}" destId="{2A880B0C-594F-4F99-BA30-F130A7069B40}" srcOrd="12" destOrd="0" presId="urn:microsoft.com/office/officeart/2008/layout/LinedList"/>
    <dgm:cxn modelId="{ED3B5CC3-9C46-4065-865C-09584930BC8B}" type="presParOf" srcId="{5021C2A4-F0BA-4DA3-A978-38293C6EE5F1}" destId="{A2B78EAB-1E5E-4682-ACAE-01BA9D77AFD1}" srcOrd="13" destOrd="0" presId="urn:microsoft.com/office/officeart/2008/layout/LinedList"/>
    <dgm:cxn modelId="{105575D6-E942-4317-A4E3-09DB107E623D}" type="presParOf" srcId="{A2B78EAB-1E5E-4682-ACAE-01BA9D77AFD1}" destId="{072C66DB-71BE-4E16-8E24-CC87467A7963}" srcOrd="0" destOrd="0" presId="urn:microsoft.com/office/officeart/2008/layout/LinedList"/>
    <dgm:cxn modelId="{B86E8E44-B227-4DD7-8DFF-E2BB6DC11AF0}" type="presParOf" srcId="{A2B78EAB-1E5E-4682-ACAE-01BA9D77AFD1}" destId="{E6AACED5-740D-4189-B22C-072446F31FA6}" srcOrd="1" destOrd="0" presId="urn:microsoft.com/office/officeart/2008/layout/LinedList"/>
    <dgm:cxn modelId="{963C2ADD-4A45-419B-B444-9A3105B513E1}" type="presParOf" srcId="{A2B78EAB-1E5E-4682-ACAE-01BA9D77AFD1}" destId="{53CBF8A0-DFEC-4361-9E13-F60B0CD78D2A}" srcOrd="2" destOrd="0" presId="urn:microsoft.com/office/officeart/2008/layout/LinedList"/>
    <dgm:cxn modelId="{C8C77FAA-0821-4A50-9E90-B8BDB9E5CC4E}" type="presParOf" srcId="{5021C2A4-F0BA-4DA3-A978-38293C6EE5F1}" destId="{350A9774-BD77-4C48-998F-EBE0C42D81BA}" srcOrd="14" destOrd="0" presId="urn:microsoft.com/office/officeart/2008/layout/LinedList"/>
    <dgm:cxn modelId="{F4989F6E-1EF4-4133-AC8B-DD3838C0772B}" type="presParOf" srcId="{5021C2A4-F0BA-4DA3-A978-38293C6EE5F1}" destId="{FB306871-FD54-4377-8586-EEC18439D573}" srcOrd="15" destOrd="0" presId="urn:microsoft.com/office/officeart/2008/layout/LinedList"/>
    <dgm:cxn modelId="{3E6343CA-7B2D-440A-920B-BEE0F8DD8864}" type="presParOf" srcId="{5021C2A4-F0BA-4DA3-A978-38293C6EE5F1}" destId="{65CC5B22-43F7-4A23-B503-CFB5A9A47483}" srcOrd="16" destOrd="0" presId="urn:microsoft.com/office/officeart/2008/layout/LinedList"/>
    <dgm:cxn modelId="{317808F4-33D7-42DC-B1D8-8667FBC2A8E7}" type="presParOf" srcId="{65CC5B22-43F7-4A23-B503-CFB5A9A47483}" destId="{7639EF85-A138-4904-A16A-985E1BDEF407}" srcOrd="0" destOrd="0" presId="urn:microsoft.com/office/officeart/2008/layout/LinedList"/>
    <dgm:cxn modelId="{4CE8725C-18DE-4B65-9DFB-336BA51C070B}" type="presParOf" srcId="{65CC5B22-43F7-4A23-B503-CFB5A9A47483}" destId="{4CAB574D-E620-4D71-801D-507554C2CD8C}" srcOrd="1" destOrd="0" presId="urn:microsoft.com/office/officeart/2008/layout/LinedList"/>
    <dgm:cxn modelId="{32B94C39-79C0-4A5E-993B-03CA8AC6BB75}" type="presParOf" srcId="{65CC5B22-43F7-4A23-B503-CFB5A9A47483}" destId="{53281911-F1D6-4D4A-B065-0C956D37BB5F}" srcOrd="2" destOrd="0" presId="urn:microsoft.com/office/officeart/2008/layout/LinedList"/>
    <dgm:cxn modelId="{71D02BB4-B89E-4CAB-A9A2-394C139BFC90}" type="presParOf" srcId="{5021C2A4-F0BA-4DA3-A978-38293C6EE5F1}" destId="{44F10292-590B-411C-A46A-CD7CA1CF2C11}" srcOrd="17" destOrd="0" presId="urn:microsoft.com/office/officeart/2008/layout/LinedList"/>
    <dgm:cxn modelId="{32A8C8BC-B134-4732-8E4F-1FE8D6197351}" type="presParOf" srcId="{5021C2A4-F0BA-4DA3-A978-38293C6EE5F1}" destId="{ACF7B299-6CF9-4B14-AFFA-AFAFCB0B4AD9}" srcOrd="18" destOrd="0" presId="urn:microsoft.com/office/officeart/2008/layout/LinedList"/>
    <dgm:cxn modelId="{F14B3E33-C8B4-4681-8E39-8BE62E79891B}" type="presParOf" srcId="{5021C2A4-F0BA-4DA3-A978-38293C6EE5F1}" destId="{10BD9A7D-EB30-4086-9AF6-65A46636B7A7}" srcOrd="19" destOrd="0" presId="urn:microsoft.com/office/officeart/2008/layout/LinedList"/>
    <dgm:cxn modelId="{4CF8472C-A7DC-483E-9636-72582DD78A26}" type="presParOf" srcId="{10BD9A7D-EB30-4086-9AF6-65A46636B7A7}" destId="{CD1F44E8-7ECF-40E7-898E-C1DD5086EC35}" srcOrd="0" destOrd="0" presId="urn:microsoft.com/office/officeart/2008/layout/LinedList"/>
    <dgm:cxn modelId="{60B58141-4DCA-4549-9DA8-B21FD7D9A960}" type="presParOf" srcId="{10BD9A7D-EB30-4086-9AF6-65A46636B7A7}" destId="{B4EF366D-09DA-4709-AC5C-7EAADFC48809}" srcOrd="1" destOrd="0" presId="urn:microsoft.com/office/officeart/2008/layout/LinedList"/>
    <dgm:cxn modelId="{0A7978D1-BDC0-430F-8248-FD578160D1B5}" type="presParOf" srcId="{10BD9A7D-EB30-4086-9AF6-65A46636B7A7}" destId="{2F95D22A-CD2B-44B9-8557-3FA71D8CE284}" srcOrd="2" destOrd="0" presId="urn:microsoft.com/office/officeart/2008/layout/LinedList"/>
    <dgm:cxn modelId="{50D82F03-D8C7-4085-B0EF-F1828817AA71}" type="presParOf" srcId="{5021C2A4-F0BA-4DA3-A978-38293C6EE5F1}" destId="{482F9588-D4C1-4073-B66C-36DE86EEC15B}" srcOrd="20" destOrd="0" presId="urn:microsoft.com/office/officeart/2008/layout/LinedList"/>
    <dgm:cxn modelId="{B4D08323-3BFD-4D8B-9C9A-3AD085541BBE}" type="presParOf" srcId="{5021C2A4-F0BA-4DA3-A978-38293C6EE5F1}" destId="{53835F28-AC11-4541-9CC4-DD237A0521DE}" srcOrd="21" destOrd="0" presId="urn:microsoft.com/office/officeart/2008/layout/LinedList"/>
    <dgm:cxn modelId="{059F822C-309C-43B2-AB04-311B285A8970}" type="presParOf" srcId="{5021C2A4-F0BA-4DA3-A978-38293C6EE5F1}" destId="{7D519436-77D5-4279-9D8C-3CD437FD594E}" srcOrd="22" destOrd="0" presId="urn:microsoft.com/office/officeart/2008/layout/LinedList"/>
    <dgm:cxn modelId="{143CBF4D-98AF-476E-8609-F88885E55711}" type="presParOf" srcId="{7D519436-77D5-4279-9D8C-3CD437FD594E}" destId="{A97F2C5F-2A96-4C2A-8F8F-55D7E4F6051E}" srcOrd="0" destOrd="0" presId="urn:microsoft.com/office/officeart/2008/layout/LinedList"/>
    <dgm:cxn modelId="{3C10B1FD-E017-40EB-AF3D-7EF65A12BBB2}" type="presParOf" srcId="{7D519436-77D5-4279-9D8C-3CD437FD594E}" destId="{29F465E7-6727-45C9-A526-F7E544F29FF4}" srcOrd="1" destOrd="0" presId="urn:microsoft.com/office/officeart/2008/layout/LinedList"/>
    <dgm:cxn modelId="{9FFEF713-B3FD-4987-8BB1-FCB831E4AB7C}" type="presParOf" srcId="{7D519436-77D5-4279-9D8C-3CD437FD594E}" destId="{5800CFB3-A81C-434A-ACEA-8EEDA59D52C9}" srcOrd="2" destOrd="0" presId="urn:microsoft.com/office/officeart/2008/layout/LinedList"/>
    <dgm:cxn modelId="{CC9CD20A-B7A1-4EF8-B13F-C5A758095C8D}" type="presParOf" srcId="{5021C2A4-F0BA-4DA3-A978-38293C6EE5F1}" destId="{21BE1090-392B-45CF-A2C7-5DCC280910DD}" srcOrd="23" destOrd="0" presId="urn:microsoft.com/office/officeart/2008/layout/LinedList"/>
    <dgm:cxn modelId="{453B8616-8E8C-40B6-86B3-F85978EB3310}" type="presParOf" srcId="{5021C2A4-F0BA-4DA3-A978-38293C6EE5F1}" destId="{FD86ABE0-47FA-4E75-9241-8AEEA943EC10}" srcOrd="24" destOrd="0" presId="urn:microsoft.com/office/officeart/2008/layout/LinedList"/>
    <dgm:cxn modelId="{50C8A072-B757-4DDF-9829-80A2B8724D06}" type="presParOf" srcId="{5021C2A4-F0BA-4DA3-A978-38293C6EE5F1}" destId="{FB694045-7AE4-4560-A789-04EFCB0EA184}" srcOrd="25" destOrd="0" presId="urn:microsoft.com/office/officeart/2008/layout/LinedList"/>
    <dgm:cxn modelId="{24A2DD24-E19F-45B8-97A8-B64AC2F89E65}" type="presParOf" srcId="{FB694045-7AE4-4560-A789-04EFCB0EA184}" destId="{D5E368C3-0625-493D-BD78-49D26850E1FC}" srcOrd="0" destOrd="0" presId="urn:microsoft.com/office/officeart/2008/layout/LinedList"/>
    <dgm:cxn modelId="{E1770916-C81D-497E-8D37-BEA9317F20A2}" type="presParOf" srcId="{FB694045-7AE4-4560-A789-04EFCB0EA184}" destId="{6AA36F77-DB6B-408A-8B34-BE6999A4DDFA}" srcOrd="1" destOrd="0" presId="urn:microsoft.com/office/officeart/2008/layout/LinedList"/>
    <dgm:cxn modelId="{80025D7C-66AA-4E4C-89D6-9776084864AC}" type="presParOf" srcId="{FB694045-7AE4-4560-A789-04EFCB0EA184}" destId="{E1BD7D25-4E44-4F26-92CC-265A83CD2246}" srcOrd="2" destOrd="0" presId="urn:microsoft.com/office/officeart/2008/layout/LinedList"/>
    <dgm:cxn modelId="{42B4F790-AA84-42B8-82EB-4E38E5CE6DD5}" type="presParOf" srcId="{5021C2A4-F0BA-4DA3-A978-38293C6EE5F1}" destId="{14C01AD4-CA12-4EEF-A940-FDC0DDC3090D}" srcOrd="26" destOrd="0" presId="urn:microsoft.com/office/officeart/2008/layout/LinedList"/>
    <dgm:cxn modelId="{8EE9CAE9-752E-4D60-93AA-410AA0DE9F89}" type="presParOf" srcId="{5021C2A4-F0BA-4DA3-A978-38293C6EE5F1}" destId="{4323D267-A12A-45D5-AF54-F3759CD755B1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EC6929-EFF5-4145-BDDD-AD97E665F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B9A9A-F5CF-436C-8CC2-C37949AB5741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Комиссии</a:t>
          </a:r>
          <a:endParaRPr lang="ru-RU" sz="2200" dirty="0">
            <a:latin typeface="Cambria" panose="02040503050406030204" pitchFamily="18" charset="0"/>
          </a:endParaRPr>
        </a:p>
      </dgm:t>
    </dgm:pt>
    <dgm:pt modelId="{7C5E3C79-0A88-47CE-98DB-D4CD4B93D33B}" type="parTrans" cxnId="{4234E963-77C9-4428-A084-3AE70B0D6BDD}">
      <dgm:prSet/>
      <dgm:spPr/>
      <dgm:t>
        <a:bodyPr/>
        <a:lstStyle/>
        <a:p>
          <a:endParaRPr lang="ru-RU"/>
        </a:p>
      </dgm:t>
    </dgm:pt>
    <dgm:pt modelId="{B6E70E01-6FA1-47DC-A419-2D7683141621}" type="sibTrans" cxnId="{4234E963-77C9-4428-A084-3AE70B0D6BDD}">
      <dgm:prSet/>
      <dgm:spPr/>
      <dgm:t>
        <a:bodyPr/>
        <a:lstStyle/>
        <a:p>
          <a:endParaRPr lang="ru-RU"/>
        </a:p>
      </dgm:t>
    </dgm:pt>
    <dgm:pt modelId="{5D9F930E-67B1-4344-A6DB-4410F1B9FF5F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Комиссия по страховой деятельности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 - </a:t>
          </a:r>
          <a:r>
            <a:rPr lang="ru-RU" altLang="ru-RU" sz="1050" b="1" i="0" dirty="0" err="1" smtClean="0">
              <a:latin typeface="Cambria" panose="02040503050406030204" pitchFamily="18" charset="0"/>
              <a:cs typeface="Times New Roman" pitchFamily="18" charset="0"/>
            </a:rPr>
            <a:t>Юргенс</a:t>
          </a:r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 И.Ю. 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Президент Всероссийского Союза Страховщиков (ВСС)</a:t>
          </a:r>
        </a:p>
      </dgm:t>
    </dgm:pt>
    <dgm:pt modelId="{94047B7A-512C-4438-AF3B-08073D8776EF}" type="sibTrans" cxnId="{F4BFD4E7-1DB6-4A80-854F-C45BA7D0B140}">
      <dgm:prSet/>
      <dgm:spPr/>
      <dgm:t>
        <a:bodyPr/>
        <a:lstStyle/>
        <a:p>
          <a:endParaRPr lang="ru-RU"/>
        </a:p>
      </dgm:t>
    </dgm:pt>
    <dgm:pt modelId="{963E0C5E-B09B-415F-94F7-8E47A33967F1}" type="parTrans" cxnId="{F4BFD4E7-1DB6-4A80-854F-C45BA7D0B140}">
      <dgm:prSet/>
      <dgm:spPr/>
      <dgm:t>
        <a:bodyPr/>
        <a:lstStyle/>
        <a:p>
          <a:endParaRPr lang="ru-RU"/>
        </a:p>
      </dgm:t>
    </dgm:pt>
    <dgm:pt modelId="{58F312B8-7625-4E40-B4E8-9EE5646FBB99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Комиссия по фармацевтической и медицинской промышленности 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 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- </a:t>
          </a:r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Калинин Ю.Т. 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п</a:t>
          </a:r>
          <a:r>
            <a:rPr lang="ru-RU" sz="1050" b="0" i="0" dirty="0" smtClean="0">
              <a:latin typeface="Cambria" panose="02040503050406030204" pitchFamily="18" charset="0"/>
            </a:rPr>
            <a:t>резидент Союза Ассоциаций и предприятий медицинской промышленности </a:t>
          </a:r>
          <a:endParaRPr lang="ru-RU" altLang="ru-RU" sz="1050" i="0" dirty="0" smtClean="0">
            <a:latin typeface="Cambria" panose="02040503050406030204" pitchFamily="18" charset="0"/>
            <a:cs typeface="Times New Roman" pitchFamily="18" charset="0"/>
          </a:endParaRPr>
        </a:p>
      </dgm:t>
    </dgm:pt>
    <dgm:pt modelId="{0E00CAFF-D114-4B9F-8C2E-3A3A2A805BF1}" type="sibTrans" cxnId="{9358A654-DC53-4317-8B3D-02690552ECCE}">
      <dgm:prSet/>
      <dgm:spPr/>
      <dgm:t>
        <a:bodyPr/>
        <a:lstStyle/>
        <a:p>
          <a:endParaRPr lang="ru-RU"/>
        </a:p>
      </dgm:t>
    </dgm:pt>
    <dgm:pt modelId="{24302C25-910C-4397-B45D-5C2DAD95BA27}" type="parTrans" cxnId="{9358A654-DC53-4317-8B3D-02690552ECCE}">
      <dgm:prSet/>
      <dgm:spPr/>
      <dgm:t>
        <a:bodyPr/>
        <a:lstStyle/>
        <a:p>
          <a:endParaRPr lang="ru-RU"/>
        </a:p>
      </dgm:t>
    </dgm:pt>
    <dgm:pt modelId="{BDAF76C5-227D-49E9-815D-F6E3BE141AD4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Комиссия по торговле и потребительскому рынку  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 - Галицкий С.Н. </a:t>
          </a:r>
          <a:r>
            <a:rPr lang="ru-RU" altLang="ru-RU" sz="1050" b="0" i="0" dirty="0" smtClean="0">
              <a:latin typeface="Cambria" panose="02040503050406030204" pitchFamily="18" charset="0"/>
              <a:cs typeface="Times New Roman" pitchFamily="18" charset="0"/>
            </a:rPr>
            <a:t>г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ен. директор Розничной сети «Магнит»</a:t>
          </a:r>
        </a:p>
      </dgm:t>
    </dgm:pt>
    <dgm:pt modelId="{0480C892-3D06-47B4-8B02-884B7722D569}" type="sibTrans" cxnId="{4A8EAB44-C161-4269-A5D6-6EC3AE86AF5C}">
      <dgm:prSet/>
      <dgm:spPr/>
      <dgm:t>
        <a:bodyPr/>
        <a:lstStyle/>
        <a:p>
          <a:endParaRPr lang="ru-RU"/>
        </a:p>
      </dgm:t>
    </dgm:pt>
    <dgm:pt modelId="{0446E4A5-CE4C-4569-B4B6-7E87D57DCE39}" type="parTrans" cxnId="{4A8EAB44-C161-4269-A5D6-6EC3AE86AF5C}">
      <dgm:prSet/>
      <dgm:spPr/>
      <dgm:t>
        <a:bodyPr/>
        <a:lstStyle/>
        <a:p>
          <a:endParaRPr lang="ru-RU"/>
        </a:p>
      </dgm:t>
    </dgm:pt>
    <dgm:pt modelId="{6932ED18-26EF-4701-B2E4-FD8A18CCAC41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Комиссия по индустрии здоровья 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 - </a:t>
          </a:r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Черепов В.М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. исп. вице-президент РСПП</a:t>
          </a:r>
        </a:p>
      </dgm:t>
    </dgm:pt>
    <dgm:pt modelId="{F7CE113A-07E5-4AB4-9DAE-1095B7CCED6D}" type="sibTrans" cxnId="{90844181-B49E-45AD-838E-C2F73584C6D1}">
      <dgm:prSet/>
      <dgm:spPr/>
      <dgm:t>
        <a:bodyPr/>
        <a:lstStyle/>
        <a:p>
          <a:endParaRPr lang="ru-RU"/>
        </a:p>
      </dgm:t>
    </dgm:pt>
    <dgm:pt modelId="{4B3AF24C-4D70-4085-9682-47AF9A2E55B5}" type="parTrans" cxnId="{90844181-B49E-45AD-838E-C2F73584C6D1}">
      <dgm:prSet/>
      <dgm:spPr/>
      <dgm:t>
        <a:bodyPr/>
        <a:lstStyle/>
        <a:p>
          <a:endParaRPr lang="ru-RU"/>
        </a:p>
      </dgm:t>
    </dgm:pt>
    <dgm:pt modelId="{69E68DA8-B5E4-417E-A196-C7D39C990F13}">
      <dgm:prSet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по </a:t>
          </a:r>
          <a:r>
            <a:rPr lang="ru-RU" sz="1050" b="1" i="0" dirty="0" err="1" smtClean="0">
              <a:latin typeface="Cambria" panose="02040503050406030204" pitchFamily="18" charset="0"/>
            </a:rPr>
            <a:t>медиаиндустрии</a:t>
          </a:r>
          <a:r>
            <a:rPr lang="ru-RU" sz="1050" b="1" i="0" dirty="0" smtClean="0">
              <a:latin typeface="Cambria" panose="02040503050406030204" pitchFamily="18" charset="0"/>
            </a:rPr>
            <a:t> и предпринимательству в информационной сфере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 - </a:t>
          </a:r>
          <a:r>
            <a:rPr lang="ru-RU" sz="1050" b="1" i="0" dirty="0" smtClean="0">
              <a:latin typeface="Cambria" panose="02040503050406030204" pitchFamily="18" charset="0"/>
            </a:rPr>
            <a:t>Комиссар М.В. </a:t>
          </a:r>
          <a:r>
            <a:rPr lang="ru-RU" sz="1050" i="0" dirty="0" smtClean="0">
              <a:latin typeface="Cambria" panose="02040503050406030204" pitchFamily="18" charset="0"/>
            </a:rPr>
            <a:t>г</a:t>
          </a:r>
          <a:r>
            <a:rPr lang="ru-RU" sz="1050" b="0" i="0" dirty="0" smtClean="0">
              <a:latin typeface="Cambria" panose="02040503050406030204" pitchFamily="18" charset="0"/>
            </a:rPr>
            <a:t>енеральный директор ЗАО «Интерфакс»</a:t>
          </a:r>
          <a:endParaRPr lang="ru-RU" altLang="ru-RU" sz="1050" i="0" dirty="0" smtClean="0">
            <a:latin typeface="Cambria" panose="02040503050406030204" pitchFamily="18" charset="0"/>
            <a:cs typeface="Times New Roman" pitchFamily="18" charset="0"/>
          </a:endParaRPr>
        </a:p>
      </dgm:t>
    </dgm:pt>
    <dgm:pt modelId="{819A7205-479F-44D0-A4B1-9A07D10A583F}" type="sibTrans" cxnId="{E6AE0F77-EF6E-46D0-834C-5EAA3724A8D1}">
      <dgm:prSet/>
      <dgm:spPr/>
      <dgm:t>
        <a:bodyPr/>
        <a:lstStyle/>
        <a:p>
          <a:endParaRPr lang="ru-RU"/>
        </a:p>
      </dgm:t>
    </dgm:pt>
    <dgm:pt modelId="{CEBAE0C9-1DE6-4ECD-A46D-EBC426E22EE4}" type="parTrans" cxnId="{E6AE0F77-EF6E-46D0-834C-5EAA3724A8D1}">
      <dgm:prSet/>
      <dgm:spPr/>
      <dgm:t>
        <a:bodyPr/>
        <a:lstStyle/>
        <a:p>
          <a:endParaRPr lang="ru-RU"/>
        </a:p>
      </dgm:t>
    </dgm:pt>
    <dgm:pt modelId="{C51A5D6F-3A29-46AF-83BC-88805ED8D626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Комиссия по строительству и жилищной политике 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Председатель - </a:t>
          </a:r>
          <a:r>
            <a:rPr lang="ru-RU" altLang="ru-RU" sz="1050" b="1" i="0" dirty="0" err="1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Казинец</a:t>
          </a:r>
          <a:r>
            <a:rPr lang="ru-RU" altLang="ru-RU" sz="1050" b="1" i="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 </a:t>
          </a:r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Л.А. 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председатель Совета директоров Корпорации «</a:t>
          </a:r>
          <a:r>
            <a:rPr lang="ru-RU" altLang="ru-RU" sz="1050" i="0" dirty="0" err="1" smtClean="0">
              <a:latin typeface="Cambria" panose="02040503050406030204" pitchFamily="18" charset="0"/>
              <a:cs typeface="Times New Roman" pitchFamily="18" charset="0"/>
            </a:rPr>
            <a:t>Баркли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»</a:t>
          </a:r>
        </a:p>
      </dgm:t>
    </dgm:pt>
    <dgm:pt modelId="{59427A01-F69B-48EE-8D57-6638AB70892C}" type="sibTrans" cxnId="{1FE84D04-AF18-486C-AE18-59F463F4EA24}">
      <dgm:prSet/>
      <dgm:spPr/>
      <dgm:t>
        <a:bodyPr/>
        <a:lstStyle/>
        <a:p>
          <a:endParaRPr lang="ru-RU"/>
        </a:p>
      </dgm:t>
    </dgm:pt>
    <dgm:pt modelId="{97D9177D-0417-436D-BCF3-AF5B0AA2E1A5}" type="parTrans" cxnId="{1FE84D04-AF18-486C-AE18-59F463F4EA24}">
      <dgm:prSet/>
      <dgm:spPr/>
      <dgm:t>
        <a:bodyPr/>
        <a:lstStyle/>
        <a:p>
          <a:endParaRPr lang="ru-RU"/>
        </a:p>
      </dgm:t>
    </dgm:pt>
    <dgm:pt modelId="{7CBA9CE0-20F4-4B5C-A31F-8C767610785E}">
      <dgm:prSet phldrT="[Текст]"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по связи и информационно-коммуникационным технологиям</a:t>
          </a:r>
        </a:p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sz="1050" i="0" dirty="0" smtClean="0">
              <a:latin typeface="Cambria" panose="02040503050406030204" pitchFamily="18" charset="0"/>
            </a:rPr>
            <a:t> - </a:t>
          </a:r>
          <a:r>
            <a:rPr lang="ru-RU" sz="1050" b="1" i="0" dirty="0" err="1" smtClean="0">
              <a:latin typeface="Cambria" panose="02040503050406030204" pitchFamily="18" charset="0"/>
            </a:rPr>
            <a:t>Подгузов</a:t>
          </a:r>
          <a:r>
            <a:rPr lang="ru-RU" sz="1050" b="1" i="0" dirty="0" smtClean="0">
              <a:latin typeface="Cambria" panose="02040503050406030204" pitchFamily="18" charset="0"/>
            </a:rPr>
            <a:t> Н.Р.,</a:t>
          </a:r>
          <a:r>
            <a:rPr lang="ru-RU" sz="1050" b="0" i="0" dirty="0" smtClean="0">
              <a:latin typeface="Cambria" panose="02040503050406030204" pitchFamily="18" charset="0"/>
            </a:rPr>
            <a:t> генеральный директор ФГУП «Почта России»</a:t>
          </a:r>
          <a:endParaRPr lang="ru-RU" sz="1050" i="0" dirty="0">
            <a:latin typeface="Cambria" panose="02040503050406030204" pitchFamily="18" charset="0"/>
          </a:endParaRPr>
        </a:p>
      </dgm:t>
    </dgm:pt>
    <dgm:pt modelId="{82E38A5B-E0AB-4D94-9EEC-530C0A0B408C}" type="sibTrans" cxnId="{4B650C6E-AE54-4421-9E93-1196063AB019}">
      <dgm:prSet/>
      <dgm:spPr/>
      <dgm:t>
        <a:bodyPr/>
        <a:lstStyle/>
        <a:p>
          <a:endParaRPr lang="ru-RU"/>
        </a:p>
      </dgm:t>
    </dgm:pt>
    <dgm:pt modelId="{788749D3-2DBB-4ED5-A2B8-D281769C6744}" type="parTrans" cxnId="{4B650C6E-AE54-4421-9E93-1196063AB019}">
      <dgm:prSet/>
      <dgm:spPr/>
      <dgm:t>
        <a:bodyPr/>
        <a:lstStyle/>
        <a:p>
          <a:endParaRPr lang="ru-RU"/>
        </a:p>
      </dgm:t>
    </dgm:pt>
    <dgm:pt modelId="{FE7C0AF6-3CDD-4710-B423-6A03FA8A23CF}">
      <dgm:prSet phldrT="[Текст]"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по горнопромышленному комплексу</a:t>
          </a:r>
        </a:p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sz="1050" i="0" dirty="0" smtClean="0">
              <a:latin typeface="Cambria" panose="02040503050406030204" pitchFamily="18" charset="0"/>
            </a:rPr>
            <a:t> – </a:t>
          </a:r>
          <a:r>
            <a:rPr lang="ru-RU" sz="1050" b="1" i="0" dirty="0" smtClean="0">
              <a:latin typeface="Cambria" panose="02040503050406030204" pitchFamily="18" charset="0"/>
            </a:rPr>
            <a:t>Мельниченко А.И.  </a:t>
          </a:r>
          <a:r>
            <a:rPr lang="ru-RU" sz="1050" b="0" i="0" dirty="0" smtClean="0">
              <a:latin typeface="Cambria" panose="02040503050406030204" pitchFamily="18" charset="0"/>
            </a:rPr>
            <a:t>председатель комитета по стратегии компаний «СУЭК» и «</a:t>
          </a:r>
          <a:r>
            <a:rPr lang="ru-RU" sz="1050" b="0" i="0" dirty="0" err="1" smtClean="0">
              <a:latin typeface="Cambria" panose="02040503050406030204" pitchFamily="18" charset="0"/>
            </a:rPr>
            <a:t>ЕвроХим</a:t>
          </a:r>
          <a:r>
            <a:rPr lang="ru-RU" sz="1050" b="0" i="0" dirty="0" smtClean="0">
              <a:latin typeface="Cambria" panose="02040503050406030204" pitchFamily="18" charset="0"/>
            </a:rPr>
            <a:t>»</a:t>
          </a:r>
          <a:endParaRPr lang="ru-RU" sz="1050" i="0" dirty="0">
            <a:latin typeface="Cambria" panose="02040503050406030204" pitchFamily="18" charset="0"/>
          </a:endParaRPr>
        </a:p>
      </dgm:t>
    </dgm:pt>
    <dgm:pt modelId="{1595F652-FEAC-44E0-85B1-ABC2241BA502}" type="sibTrans" cxnId="{E997E203-2761-473B-96D5-D5898868A791}">
      <dgm:prSet/>
      <dgm:spPr/>
      <dgm:t>
        <a:bodyPr/>
        <a:lstStyle/>
        <a:p>
          <a:endParaRPr lang="ru-RU"/>
        </a:p>
      </dgm:t>
    </dgm:pt>
    <dgm:pt modelId="{C1D7D238-AE90-4E74-92DF-C93FF1B13B35}" type="parTrans" cxnId="{E997E203-2761-473B-96D5-D5898868A791}">
      <dgm:prSet/>
      <dgm:spPr/>
      <dgm:t>
        <a:bodyPr/>
        <a:lstStyle/>
        <a:p>
          <a:endParaRPr lang="ru-RU"/>
        </a:p>
      </dgm:t>
    </dgm:pt>
    <dgm:pt modelId="{D5E216C8-6812-4302-A2AC-0AFBDF453841}" type="pres">
      <dgm:prSet presAssocID="{04EC6929-EFF5-4145-BDDD-AD97E665F1F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C4026-1C14-4EED-83DF-EF44026BA78A}" type="pres">
      <dgm:prSet presAssocID="{AFFB9A9A-F5CF-436C-8CC2-C37949AB5741}" presName="thickLine" presStyleLbl="alignNode1" presStyleIdx="0" presStyleCnt="1"/>
      <dgm:spPr/>
    </dgm:pt>
    <dgm:pt modelId="{3621F70D-DD96-46FC-B837-7B2DD6F62D75}" type="pres">
      <dgm:prSet presAssocID="{AFFB9A9A-F5CF-436C-8CC2-C37949AB5741}" presName="horz1" presStyleCnt="0"/>
      <dgm:spPr/>
    </dgm:pt>
    <dgm:pt modelId="{D95C39F0-B118-4A4E-89E0-7ECD9AD1929F}" type="pres">
      <dgm:prSet presAssocID="{AFFB9A9A-F5CF-436C-8CC2-C37949AB5741}" presName="tx1" presStyleLbl="revTx" presStyleIdx="0" presStyleCnt="9" custScaleX="90566" custScaleY="100098" custLinFactNeighborX="-1179" custLinFactNeighborY="6"/>
      <dgm:spPr/>
      <dgm:t>
        <a:bodyPr/>
        <a:lstStyle/>
        <a:p>
          <a:endParaRPr lang="ru-RU"/>
        </a:p>
      </dgm:t>
    </dgm:pt>
    <dgm:pt modelId="{5021C2A4-F0BA-4DA3-A978-38293C6EE5F1}" type="pres">
      <dgm:prSet presAssocID="{AFFB9A9A-F5CF-436C-8CC2-C37949AB5741}" presName="vert1" presStyleCnt="0"/>
      <dgm:spPr/>
    </dgm:pt>
    <dgm:pt modelId="{60E3A68B-8AF1-4EC0-9339-BA242ADB86EC}" type="pres">
      <dgm:prSet presAssocID="{FE7C0AF6-3CDD-4710-B423-6A03FA8A23CF}" presName="vertSpace2a" presStyleCnt="0"/>
      <dgm:spPr/>
    </dgm:pt>
    <dgm:pt modelId="{57DCF23C-93D8-48A2-9B8E-EF8C0E8C179B}" type="pres">
      <dgm:prSet presAssocID="{FE7C0AF6-3CDD-4710-B423-6A03FA8A23CF}" presName="horz2" presStyleCnt="0"/>
      <dgm:spPr/>
    </dgm:pt>
    <dgm:pt modelId="{4D406136-BD03-43BF-A7B8-AEBD00181CAD}" type="pres">
      <dgm:prSet presAssocID="{FE7C0AF6-3CDD-4710-B423-6A03FA8A23CF}" presName="horzSpace2" presStyleCnt="0"/>
      <dgm:spPr/>
    </dgm:pt>
    <dgm:pt modelId="{F40748D7-2CF8-4CBA-867F-EA696A953A09}" type="pres">
      <dgm:prSet presAssocID="{FE7C0AF6-3CDD-4710-B423-6A03FA8A23CF}" presName="tx2" presStyleLbl="revTx" presStyleIdx="1" presStyleCnt="9"/>
      <dgm:spPr/>
      <dgm:t>
        <a:bodyPr/>
        <a:lstStyle/>
        <a:p>
          <a:endParaRPr lang="ru-RU"/>
        </a:p>
      </dgm:t>
    </dgm:pt>
    <dgm:pt modelId="{BBA7DF8B-44AF-46C6-80B7-D8EC62AC99D1}" type="pres">
      <dgm:prSet presAssocID="{FE7C0AF6-3CDD-4710-B423-6A03FA8A23CF}" presName="vert2" presStyleCnt="0"/>
      <dgm:spPr/>
    </dgm:pt>
    <dgm:pt modelId="{0BAEA6B2-C1B6-4D0E-B229-4E687408C54E}" type="pres">
      <dgm:prSet presAssocID="{FE7C0AF6-3CDD-4710-B423-6A03FA8A23CF}" presName="thinLine2b" presStyleLbl="callout" presStyleIdx="0" presStyleCnt="8"/>
      <dgm:spPr/>
    </dgm:pt>
    <dgm:pt modelId="{07A5F2ED-B72A-4BA5-BFFC-DC61572B2AF2}" type="pres">
      <dgm:prSet presAssocID="{FE7C0AF6-3CDD-4710-B423-6A03FA8A23CF}" presName="vertSpace2b" presStyleCnt="0"/>
      <dgm:spPr/>
    </dgm:pt>
    <dgm:pt modelId="{1676D831-CF20-44FB-86F3-06458B6B49AB}" type="pres">
      <dgm:prSet presAssocID="{7CBA9CE0-20F4-4B5C-A31F-8C767610785E}" presName="horz2" presStyleCnt="0"/>
      <dgm:spPr/>
    </dgm:pt>
    <dgm:pt modelId="{905416C4-FD32-4F85-9C61-0B5098A73C45}" type="pres">
      <dgm:prSet presAssocID="{7CBA9CE0-20F4-4B5C-A31F-8C767610785E}" presName="horzSpace2" presStyleCnt="0"/>
      <dgm:spPr/>
    </dgm:pt>
    <dgm:pt modelId="{A308C794-7140-4604-8F59-CDD6EE727885}" type="pres">
      <dgm:prSet presAssocID="{7CBA9CE0-20F4-4B5C-A31F-8C767610785E}" presName="tx2" presStyleLbl="revTx" presStyleIdx="2" presStyleCnt="9"/>
      <dgm:spPr/>
      <dgm:t>
        <a:bodyPr/>
        <a:lstStyle/>
        <a:p>
          <a:endParaRPr lang="ru-RU"/>
        </a:p>
      </dgm:t>
    </dgm:pt>
    <dgm:pt modelId="{8C6B4254-5DD8-40B9-B6D4-F57D2D07DB55}" type="pres">
      <dgm:prSet presAssocID="{7CBA9CE0-20F4-4B5C-A31F-8C767610785E}" presName="vert2" presStyleCnt="0"/>
      <dgm:spPr/>
    </dgm:pt>
    <dgm:pt modelId="{DE2CBCD0-A6EC-4532-B836-15F98D8D61C2}" type="pres">
      <dgm:prSet presAssocID="{7CBA9CE0-20F4-4B5C-A31F-8C767610785E}" presName="thinLine2b" presStyleLbl="callout" presStyleIdx="1" presStyleCnt="8"/>
      <dgm:spPr/>
    </dgm:pt>
    <dgm:pt modelId="{CECEB475-CC61-4ABC-A674-16833FBBE15A}" type="pres">
      <dgm:prSet presAssocID="{7CBA9CE0-20F4-4B5C-A31F-8C767610785E}" presName="vertSpace2b" presStyleCnt="0"/>
      <dgm:spPr/>
    </dgm:pt>
    <dgm:pt modelId="{C89F4499-1352-47F6-A83C-B47AD75E3474}" type="pres">
      <dgm:prSet presAssocID="{C51A5D6F-3A29-46AF-83BC-88805ED8D626}" presName="horz2" presStyleCnt="0"/>
      <dgm:spPr/>
    </dgm:pt>
    <dgm:pt modelId="{03393B84-51C3-4FEE-AE3B-D64D93D85381}" type="pres">
      <dgm:prSet presAssocID="{C51A5D6F-3A29-46AF-83BC-88805ED8D626}" presName="horzSpace2" presStyleCnt="0"/>
      <dgm:spPr/>
    </dgm:pt>
    <dgm:pt modelId="{BF0A4D79-C8E2-4843-A3B1-F42DFC45EDB1}" type="pres">
      <dgm:prSet presAssocID="{C51A5D6F-3A29-46AF-83BC-88805ED8D626}" presName="tx2" presStyleLbl="revTx" presStyleIdx="3" presStyleCnt="9"/>
      <dgm:spPr/>
      <dgm:t>
        <a:bodyPr/>
        <a:lstStyle/>
        <a:p>
          <a:endParaRPr lang="ru-RU"/>
        </a:p>
      </dgm:t>
    </dgm:pt>
    <dgm:pt modelId="{5F0B7A4D-44A7-42E1-8DCB-E722C15E1464}" type="pres">
      <dgm:prSet presAssocID="{C51A5D6F-3A29-46AF-83BC-88805ED8D626}" presName="vert2" presStyleCnt="0"/>
      <dgm:spPr/>
    </dgm:pt>
    <dgm:pt modelId="{57509CB4-F366-426B-9919-CD8D87E61942}" type="pres">
      <dgm:prSet presAssocID="{C51A5D6F-3A29-46AF-83BC-88805ED8D626}" presName="thinLine2b" presStyleLbl="callout" presStyleIdx="2" presStyleCnt="8"/>
      <dgm:spPr/>
    </dgm:pt>
    <dgm:pt modelId="{5FBB5241-FA4B-452A-840D-BC8F7E7F8FB2}" type="pres">
      <dgm:prSet presAssocID="{C51A5D6F-3A29-46AF-83BC-88805ED8D626}" presName="vertSpace2b" presStyleCnt="0"/>
      <dgm:spPr/>
    </dgm:pt>
    <dgm:pt modelId="{08369BAF-43AC-4C50-BD1E-D4EEBA9B7CD1}" type="pres">
      <dgm:prSet presAssocID="{69E68DA8-B5E4-417E-A196-C7D39C990F13}" presName="horz2" presStyleCnt="0"/>
      <dgm:spPr/>
    </dgm:pt>
    <dgm:pt modelId="{8E2765D0-66AC-42D2-BA45-5148884116C5}" type="pres">
      <dgm:prSet presAssocID="{69E68DA8-B5E4-417E-A196-C7D39C990F13}" presName="horzSpace2" presStyleCnt="0"/>
      <dgm:spPr/>
    </dgm:pt>
    <dgm:pt modelId="{95D16465-E618-4B85-9AD7-2434D258A623}" type="pres">
      <dgm:prSet presAssocID="{69E68DA8-B5E4-417E-A196-C7D39C990F13}" presName="tx2" presStyleLbl="revTx" presStyleIdx="4" presStyleCnt="9" custScaleX="103426"/>
      <dgm:spPr/>
      <dgm:t>
        <a:bodyPr/>
        <a:lstStyle/>
        <a:p>
          <a:endParaRPr lang="ru-RU"/>
        </a:p>
      </dgm:t>
    </dgm:pt>
    <dgm:pt modelId="{9DE65519-D022-44CA-92A9-E918DBDC2EFE}" type="pres">
      <dgm:prSet presAssocID="{69E68DA8-B5E4-417E-A196-C7D39C990F13}" presName="vert2" presStyleCnt="0"/>
      <dgm:spPr/>
    </dgm:pt>
    <dgm:pt modelId="{CE547196-5CBE-4EB1-A54A-A21DE4CBA6FA}" type="pres">
      <dgm:prSet presAssocID="{69E68DA8-B5E4-417E-A196-C7D39C990F13}" presName="thinLine2b" presStyleLbl="callout" presStyleIdx="3" presStyleCnt="8"/>
      <dgm:spPr/>
    </dgm:pt>
    <dgm:pt modelId="{D4683CC0-9AE8-46F7-8E88-23FE848A7A50}" type="pres">
      <dgm:prSet presAssocID="{69E68DA8-B5E4-417E-A196-C7D39C990F13}" presName="vertSpace2b" presStyleCnt="0"/>
      <dgm:spPr/>
    </dgm:pt>
    <dgm:pt modelId="{07E4D1D3-EFC8-4C3B-AEFD-62EE396B1FA6}" type="pres">
      <dgm:prSet presAssocID="{6932ED18-26EF-4701-B2E4-FD8A18CCAC41}" presName="horz2" presStyleCnt="0"/>
      <dgm:spPr/>
    </dgm:pt>
    <dgm:pt modelId="{34301540-3CAE-4A32-8903-77A192E478D9}" type="pres">
      <dgm:prSet presAssocID="{6932ED18-26EF-4701-B2E4-FD8A18CCAC41}" presName="horzSpace2" presStyleCnt="0"/>
      <dgm:spPr/>
    </dgm:pt>
    <dgm:pt modelId="{B614E302-06CC-40FC-BB01-2FC5A2EF4FB5}" type="pres">
      <dgm:prSet presAssocID="{6932ED18-26EF-4701-B2E4-FD8A18CCAC41}" presName="tx2" presStyleLbl="revTx" presStyleIdx="5" presStyleCnt="9"/>
      <dgm:spPr/>
      <dgm:t>
        <a:bodyPr/>
        <a:lstStyle/>
        <a:p>
          <a:endParaRPr lang="ru-RU"/>
        </a:p>
      </dgm:t>
    </dgm:pt>
    <dgm:pt modelId="{337076FA-E811-4A1A-A0D2-3A7C3F8037C4}" type="pres">
      <dgm:prSet presAssocID="{6932ED18-26EF-4701-B2E4-FD8A18CCAC41}" presName="vert2" presStyleCnt="0"/>
      <dgm:spPr/>
    </dgm:pt>
    <dgm:pt modelId="{3450229A-13EB-44FD-B6DF-537510D5FAB2}" type="pres">
      <dgm:prSet presAssocID="{6932ED18-26EF-4701-B2E4-FD8A18CCAC41}" presName="thinLine2b" presStyleLbl="callout" presStyleIdx="4" presStyleCnt="8"/>
      <dgm:spPr/>
    </dgm:pt>
    <dgm:pt modelId="{693AB88C-4F1F-4B41-BB89-C532E23D5FC4}" type="pres">
      <dgm:prSet presAssocID="{6932ED18-26EF-4701-B2E4-FD8A18CCAC41}" presName="vertSpace2b" presStyleCnt="0"/>
      <dgm:spPr/>
    </dgm:pt>
    <dgm:pt modelId="{4AE04023-40D5-4ED1-851C-174D7A97F464}" type="pres">
      <dgm:prSet presAssocID="{BDAF76C5-227D-49E9-815D-F6E3BE141AD4}" presName="horz2" presStyleCnt="0"/>
      <dgm:spPr/>
    </dgm:pt>
    <dgm:pt modelId="{E6A1D36C-4D4D-4F33-B5E1-6D9B90DAAADE}" type="pres">
      <dgm:prSet presAssocID="{BDAF76C5-227D-49E9-815D-F6E3BE141AD4}" presName="horzSpace2" presStyleCnt="0"/>
      <dgm:spPr/>
    </dgm:pt>
    <dgm:pt modelId="{3A202BC2-E761-4A8D-A206-86C01BD77E10}" type="pres">
      <dgm:prSet presAssocID="{BDAF76C5-227D-49E9-815D-F6E3BE141AD4}" presName="tx2" presStyleLbl="revTx" presStyleIdx="6" presStyleCnt="9"/>
      <dgm:spPr/>
      <dgm:t>
        <a:bodyPr/>
        <a:lstStyle/>
        <a:p>
          <a:endParaRPr lang="ru-RU"/>
        </a:p>
      </dgm:t>
    </dgm:pt>
    <dgm:pt modelId="{CA17832A-6070-469A-AD69-69C93EB2FBBA}" type="pres">
      <dgm:prSet presAssocID="{BDAF76C5-227D-49E9-815D-F6E3BE141AD4}" presName="vert2" presStyleCnt="0"/>
      <dgm:spPr/>
    </dgm:pt>
    <dgm:pt modelId="{7367493E-ED4C-41A9-A436-5375CA739937}" type="pres">
      <dgm:prSet presAssocID="{BDAF76C5-227D-49E9-815D-F6E3BE141AD4}" presName="thinLine2b" presStyleLbl="callout" presStyleIdx="5" presStyleCnt="8"/>
      <dgm:spPr/>
    </dgm:pt>
    <dgm:pt modelId="{D2C99CF3-C772-4E83-B02E-8299DA52EE67}" type="pres">
      <dgm:prSet presAssocID="{BDAF76C5-227D-49E9-815D-F6E3BE141AD4}" presName="vertSpace2b" presStyleCnt="0"/>
      <dgm:spPr/>
    </dgm:pt>
    <dgm:pt modelId="{F6F31237-7E1B-4689-B775-98E35FB79BC7}" type="pres">
      <dgm:prSet presAssocID="{58F312B8-7625-4E40-B4E8-9EE5646FBB99}" presName="horz2" presStyleCnt="0"/>
      <dgm:spPr/>
    </dgm:pt>
    <dgm:pt modelId="{1528CEAC-CFFC-4454-A728-4683E9A9718C}" type="pres">
      <dgm:prSet presAssocID="{58F312B8-7625-4E40-B4E8-9EE5646FBB99}" presName="horzSpace2" presStyleCnt="0"/>
      <dgm:spPr/>
    </dgm:pt>
    <dgm:pt modelId="{4BDF668B-8CC3-4AF2-A844-9E5E6268616E}" type="pres">
      <dgm:prSet presAssocID="{58F312B8-7625-4E40-B4E8-9EE5646FBB99}" presName="tx2" presStyleLbl="revTx" presStyleIdx="7" presStyleCnt="9"/>
      <dgm:spPr/>
      <dgm:t>
        <a:bodyPr/>
        <a:lstStyle/>
        <a:p>
          <a:endParaRPr lang="ru-RU"/>
        </a:p>
      </dgm:t>
    </dgm:pt>
    <dgm:pt modelId="{7273A788-1F73-4C6B-B7F4-F23ABB15EE1A}" type="pres">
      <dgm:prSet presAssocID="{58F312B8-7625-4E40-B4E8-9EE5646FBB99}" presName="vert2" presStyleCnt="0"/>
      <dgm:spPr/>
    </dgm:pt>
    <dgm:pt modelId="{EACF2F27-4EA5-4241-966A-B345B813331C}" type="pres">
      <dgm:prSet presAssocID="{58F312B8-7625-4E40-B4E8-9EE5646FBB99}" presName="thinLine2b" presStyleLbl="callout" presStyleIdx="6" presStyleCnt="8"/>
      <dgm:spPr/>
    </dgm:pt>
    <dgm:pt modelId="{7FD88C49-6122-4A87-A6C5-4A9C4DF355D0}" type="pres">
      <dgm:prSet presAssocID="{58F312B8-7625-4E40-B4E8-9EE5646FBB99}" presName="vertSpace2b" presStyleCnt="0"/>
      <dgm:spPr/>
    </dgm:pt>
    <dgm:pt modelId="{750FE706-1D92-4987-8730-86DCF270D70E}" type="pres">
      <dgm:prSet presAssocID="{5D9F930E-67B1-4344-A6DB-4410F1B9FF5F}" presName="horz2" presStyleCnt="0"/>
      <dgm:spPr/>
    </dgm:pt>
    <dgm:pt modelId="{3117ED72-0775-4B05-817E-CFBEDD4713CE}" type="pres">
      <dgm:prSet presAssocID="{5D9F930E-67B1-4344-A6DB-4410F1B9FF5F}" presName="horzSpace2" presStyleCnt="0"/>
      <dgm:spPr/>
    </dgm:pt>
    <dgm:pt modelId="{08FD8C56-0FE3-4136-8472-91035380FBA8}" type="pres">
      <dgm:prSet presAssocID="{5D9F930E-67B1-4344-A6DB-4410F1B9FF5F}" presName="tx2" presStyleLbl="revTx" presStyleIdx="8" presStyleCnt="9"/>
      <dgm:spPr/>
      <dgm:t>
        <a:bodyPr/>
        <a:lstStyle/>
        <a:p>
          <a:endParaRPr lang="ru-RU"/>
        </a:p>
      </dgm:t>
    </dgm:pt>
    <dgm:pt modelId="{C5BD66D6-2671-4DDD-9BA5-ADD9F0470E6D}" type="pres">
      <dgm:prSet presAssocID="{5D9F930E-67B1-4344-A6DB-4410F1B9FF5F}" presName="vert2" presStyleCnt="0"/>
      <dgm:spPr/>
    </dgm:pt>
    <dgm:pt modelId="{FB0EE2F2-3D99-4DE4-8432-7B45FCE8F9BA}" type="pres">
      <dgm:prSet presAssocID="{5D9F930E-67B1-4344-A6DB-4410F1B9FF5F}" presName="thinLine2b" presStyleLbl="callout" presStyleIdx="7" presStyleCnt="8"/>
      <dgm:spPr/>
    </dgm:pt>
    <dgm:pt modelId="{AA678A45-288F-4516-A772-1B7A558F7B96}" type="pres">
      <dgm:prSet presAssocID="{5D9F930E-67B1-4344-A6DB-4410F1B9FF5F}" presName="vertSpace2b" presStyleCnt="0"/>
      <dgm:spPr/>
    </dgm:pt>
  </dgm:ptLst>
  <dgm:cxnLst>
    <dgm:cxn modelId="{2B838DE2-CC08-45D0-9555-F12E3A3FB6C1}" type="presOf" srcId="{5D9F930E-67B1-4344-A6DB-4410F1B9FF5F}" destId="{08FD8C56-0FE3-4136-8472-91035380FBA8}" srcOrd="0" destOrd="0" presId="urn:microsoft.com/office/officeart/2008/layout/LinedList"/>
    <dgm:cxn modelId="{36C4849D-E05E-453D-9163-C817ECAAC9E7}" type="presOf" srcId="{7CBA9CE0-20F4-4B5C-A31F-8C767610785E}" destId="{A308C794-7140-4604-8F59-CDD6EE727885}" srcOrd="0" destOrd="0" presId="urn:microsoft.com/office/officeart/2008/layout/LinedList"/>
    <dgm:cxn modelId="{A8FACF3B-9368-4560-B02A-2EE0920FB3E1}" type="presOf" srcId="{6932ED18-26EF-4701-B2E4-FD8A18CCAC41}" destId="{B614E302-06CC-40FC-BB01-2FC5A2EF4FB5}" srcOrd="0" destOrd="0" presId="urn:microsoft.com/office/officeart/2008/layout/LinedList"/>
    <dgm:cxn modelId="{E997E203-2761-473B-96D5-D5898868A791}" srcId="{AFFB9A9A-F5CF-436C-8CC2-C37949AB5741}" destId="{FE7C0AF6-3CDD-4710-B423-6A03FA8A23CF}" srcOrd="0" destOrd="0" parTransId="{C1D7D238-AE90-4E74-92DF-C93FF1B13B35}" sibTransId="{1595F652-FEAC-44E0-85B1-ABC2241BA502}"/>
    <dgm:cxn modelId="{2C07EC45-B320-4CE3-8159-6AB21B306A79}" type="presOf" srcId="{FE7C0AF6-3CDD-4710-B423-6A03FA8A23CF}" destId="{F40748D7-2CF8-4CBA-867F-EA696A953A09}" srcOrd="0" destOrd="0" presId="urn:microsoft.com/office/officeart/2008/layout/LinedList"/>
    <dgm:cxn modelId="{801CD2A8-79B6-4C98-90DE-EA9C33FFFF07}" type="presOf" srcId="{BDAF76C5-227D-49E9-815D-F6E3BE141AD4}" destId="{3A202BC2-E761-4A8D-A206-86C01BD77E10}" srcOrd="0" destOrd="0" presId="urn:microsoft.com/office/officeart/2008/layout/LinedList"/>
    <dgm:cxn modelId="{1FE84D04-AF18-486C-AE18-59F463F4EA24}" srcId="{AFFB9A9A-F5CF-436C-8CC2-C37949AB5741}" destId="{C51A5D6F-3A29-46AF-83BC-88805ED8D626}" srcOrd="2" destOrd="0" parTransId="{97D9177D-0417-436D-BCF3-AF5B0AA2E1A5}" sibTransId="{59427A01-F69B-48EE-8D57-6638AB70892C}"/>
    <dgm:cxn modelId="{4A8EAB44-C161-4269-A5D6-6EC3AE86AF5C}" srcId="{AFFB9A9A-F5CF-436C-8CC2-C37949AB5741}" destId="{BDAF76C5-227D-49E9-815D-F6E3BE141AD4}" srcOrd="5" destOrd="0" parTransId="{0446E4A5-CE4C-4569-B4B6-7E87D57DCE39}" sibTransId="{0480C892-3D06-47B4-8B02-884B7722D569}"/>
    <dgm:cxn modelId="{F4BFD4E7-1DB6-4A80-854F-C45BA7D0B140}" srcId="{AFFB9A9A-F5CF-436C-8CC2-C37949AB5741}" destId="{5D9F930E-67B1-4344-A6DB-4410F1B9FF5F}" srcOrd="7" destOrd="0" parTransId="{963E0C5E-B09B-415F-94F7-8E47A33967F1}" sibTransId="{94047B7A-512C-4438-AF3B-08073D8776EF}"/>
    <dgm:cxn modelId="{9358A654-DC53-4317-8B3D-02690552ECCE}" srcId="{AFFB9A9A-F5CF-436C-8CC2-C37949AB5741}" destId="{58F312B8-7625-4E40-B4E8-9EE5646FBB99}" srcOrd="6" destOrd="0" parTransId="{24302C25-910C-4397-B45D-5C2DAD95BA27}" sibTransId="{0E00CAFF-D114-4B9F-8C2E-3A3A2A805BF1}"/>
    <dgm:cxn modelId="{E6AE0F77-EF6E-46D0-834C-5EAA3724A8D1}" srcId="{AFFB9A9A-F5CF-436C-8CC2-C37949AB5741}" destId="{69E68DA8-B5E4-417E-A196-C7D39C990F13}" srcOrd="3" destOrd="0" parTransId="{CEBAE0C9-1DE6-4ECD-A46D-EBC426E22EE4}" sibTransId="{819A7205-479F-44D0-A4B1-9A07D10A583F}"/>
    <dgm:cxn modelId="{A00BEC97-4E24-4EA5-A7EC-F5C503F1E3A0}" type="presOf" srcId="{AFFB9A9A-F5CF-436C-8CC2-C37949AB5741}" destId="{D95C39F0-B118-4A4E-89E0-7ECD9AD1929F}" srcOrd="0" destOrd="0" presId="urn:microsoft.com/office/officeart/2008/layout/LinedList"/>
    <dgm:cxn modelId="{326B4755-F117-43EC-BD5E-8A7256627E3B}" type="presOf" srcId="{04EC6929-EFF5-4145-BDDD-AD97E665F1FD}" destId="{D5E216C8-6812-4302-A2AC-0AFBDF453841}" srcOrd="0" destOrd="0" presId="urn:microsoft.com/office/officeart/2008/layout/LinedList"/>
    <dgm:cxn modelId="{E5D40663-81D3-48D5-998C-E626AC3FC524}" type="presOf" srcId="{C51A5D6F-3A29-46AF-83BC-88805ED8D626}" destId="{BF0A4D79-C8E2-4843-A3B1-F42DFC45EDB1}" srcOrd="0" destOrd="0" presId="urn:microsoft.com/office/officeart/2008/layout/LinedList"/>
    <dgm:cxn modelId="{4234E963-77C9-4428-A084-3AE70B0D6BDD}" srcId="{04EC6929-EFF5-4145-BDDD-AD97E665F1FD}" destId="{AFFB9A9A-F5CF-436C-8CC2-C37949AB5741}" srcOrd="0" destOrd="0" parTransId="{7C5E3C79-0A88-47CE-98DB-D4CD4B93D33B}" sibTransId="{B6E70E01-6FA1-47DC-A419-2D7683141621}"/>
    <dgm:cxn modelId="{90844181-B49E-45AD-838E-C2F73584C6D1}" srcId="{AFFB9A9A-F5CF-436C-8CC2-C37949AB5741}" destId="{6932ED18-26EF-4701-B2E4-FD8A18CCAC41}" srcOrd="4" destOrd="0" parTransId="{4B3AF24C-4D70-4085-9682-47AF9A2E55B5}" sibTransId="{F7CE113A-07E5-4AB4-9DAE-1095B7CCED6D}"/>
    <dgm:cxn modelId="{75720F14-18BC-4A49-96CA-8E45A32B046C}" type="presOf" srcId="{69E68DA8-B5E4-417E-A196-C7D39C990F13}" destId="{95D16465-E618-4B85-9AD7-2434D258A623}" srcOrd="0" destOrd="0" presId="urn:microsoft.com/office/officeart/2008/layout/LinedList"/>
    <dgm:cxn modelId="{4B650C6E-AE54-4421-9E93-1196063AB019}" srcId="{AFFB9A9A-F5CF-436C-8CC2-C37949AB5741}" destId="{7CBA9CE0-20F4-4B5C-A31F-8C767610785E}" srcOrd="1" destOrd="0" parTransId="{788749D3-2DBB-4ED5-A2B8-D281769C6744}" sibTransId="{82E38A5B-E0AB-4D94-9EEC-530C0A0B408C}"/>
    <dgm:cxn modelId="{EB514424-7C70-4A1A-A92E-D95C9CF12842}" type="presOf" srcId="{58F312B8-7625-4E40-B4E8-9EE5646FBB99}" destId="{4BDF668B-8CC3-4AF2-A844-9E5E6268616E}" srcOrd="0" destOrd="0" presId="urn:microsoft.com/office/officeart/2008/layout/LinedList"/>
    <dgm:cxn modelId="{3A367927-873E-447B-A7D1-C278A4AD5F24}" type="presParOf" srcId="{D5E216C8-6812-4302-A2AC-0AFBDF453841}" destId="{758C4026-1C14-4EED-83DF-EF44026BA78A}" srcOrd="0" destOrd="0" presId="urn:microsoft.com/office/officeart/2008/layout/LinedList"/>
    <dgm:cxn modelId="{9ECFDD29-3CAE-4EBA-BA75-02D6B5C00898}" type="presParOf" srcId="{D5E216C8-6812-4302-A2AC-0AFBDF453841}" destId="{3621F70D-DD96-46FC-B837-7B2DD6F62D75}" srcOrd="1" destOrd="0" presId="urn:microsoft.com/office/officeart/2008/layout/LinedList"/>
    <dgm:cxn modelId="{E6ADC958-41D6-4253-BFA9-91645C40E0A5}" type="presParOf" srcId="{3621F70D-DD96-46FC-B837-7B2DD6F62D75}" destId="{D95C39F0-B118-4A4E-89E0-7ECD9AD1929F}" srcOrd="0" destOrd="0" presId="urn:microsoft.com/office/officeart/2008/layout/LinedList"/>
    <dgm:cxn modelId="{F8E4E183-11B2-40AB-8081-3101A4F80516}" type="presParOf" srcId="{3621F70D-DD96-46FC-B837-7B2DD6F62D75}" destId="{5021C2A4-F0BA-4DA3-A978-38293C6EE5F1}" srcOrd="1" destOrd="0" presId="urn:microsoft.com/office/officeart/2008/layout/LinedList"/>
    <dgm:cxn modelId="{B1E5A17C-965A-4D80-A0C3-C45AD3D1938D}" type="presParOf" srcId="{5021C2A4-F0BA-4DA3-A978-38293C6EE5F1}" destId="{60E3A68B-8AF1-4EC0-9339-BA242ADB86EC}" srcOrd="0" destOrd="0" presId="urn:microsoft.com/office/officeart/2008/layout/LinedList"/>
    <dgm:cxn modelId="{736C7FBD-F5A1-4DF0-8070-A766FE08A268}" type="presParOf" srcId="{5021C2A4-F0BA-4DA3-A978-38293C6EE5F1}" destId="{57DCF23C-93D8-48A2-9B8E-EF8C0E8C179B}" srcOrd="1" destOrd="0" presId="urn:microsoft.com/office/officeart/2008/layout/LinedList"/>
    <dgm:cxn modelId="{CB9361F3-431F-46E1-851F-69BA27D28B27}" type="presParOf" srcId="{57DCF23C-93D8-48A2-9B8E-EF8C0E8C179B}" destId="{4D406136-BD03-43BF-A7B8-AEBD00181CAD}" srcOrd="0" destOrd="0" presId="urn:microsoft.com/office/officeart/2008/layout/LinedList"/>
    <dgm:cxn modelId="{02D8B1D4-B0C1-4ECF-A0E4-AEC83BEB7C89}" type="presParOf" srcId="{57DCF23C-93D8-48A2-9B8E-EF8C0E8C179B}" destId="{F40748D7-2CF8-4CBA-867F-EA696A953A09}" srcOrd="1" destOrd="0" presId="urn:microsoft.com/office/officeart/2008/layout/LinedList"/>
    <dgm:cxn modelId="{5B1EE08C-6D67-4E92-8BC8-B4BECFB35067}" type="presParOf" srcId="{57DCF23C-93D8-48A2-9B8E-EF8C0E8C179B}" destId="{BBA7DF8B-44AF-46C6-80B7-D8EC62AC99D1}" srcOrd="2" destOrd="0" presId="urn:microsoft.com/office/officeart/2008/layout/LinedList"/>
    <dgm:cxn modelId="{FDC52A9F-FEA9-4566-8918-81244D6047A6}" type="presParOf" srcId="{5021C2A4-F0BA-4DA3-A978-38293C6EE5F1}" destId="{0BAEA6B2-C1B6-4D0E-B229-4E687408C54E}" srcOrd="2" destOrd="0" presId="urn:microsoft.com/office/officeart/2008/layout/LinedList"/>
    <dgm:cxn modelId="{75E15437-3E92-4744-B262-B442903C40E2}" type="presParOf" srcId="{5021C2A4-F0BA-4DA3-A978-38293C6EE5F1}" destId="{07A5F2ED-B72A-4BA5-BFFC-DC61572B2AF2}" srcOrd="3" destOrd="0" presId="urn:microsoft.com/office/officeart/2008/layout/LinedList"/>
    <dgm:cxn modelId="{C800548A-300B-4BB3-AB3A-55578A08C472}" type="presParOf" srcId="{5021C2A4-F0BA-4DA3-A978-38293C6EE5F1}" destId="{1676D831-CF20-44FB-86F3-06458B6B49AB}" srcOrd="4" destOrd="0" presId="urn:microsoft.com/office/officeart/2008/layout/LinedList"/>
    <dgm:cxn modelId="{025F55C3-6D5F-46EE-98AD-4E00F82727E8}" type="presParOf" srcId="{1676D831-CF20-44FB-86F3-06458B6B49AB}" destId="{905416C4-FD32-4F85-9C61-0B5098A73C45}" srcOrd="0" destOrd="0" presId="urn:microsoft.com/office/officeart/2008/layout/LinedList"/>
    <dgm:cxn modelId="{3074555A-E0A0-4060-8EF7-CDA7C7606163}" type="presParOf" srcId="{1676D831-CF20-44FB-86F3-06458B6B49AB}" destId="{A308C794-7140-4604-8F59-CDD6EE727885}" srcOrd="1" destOrd="0" presId="urn:microsoft.com/office/officeart/2008/layout/LinedList"/>
    <dgm:cxn modelId="{CF68156B-D13D-4299-A57A-2A73A52B7F13}" type="presParOf" srcId="{1676D831-CF20-44FB-86F3-06458B6B49AB}" destId="{8C6B4254-5DD8-40B9-B6D4-F57D2D07DB55}" srcOrd="2" destOrd="0" presId="urn:microsoft.com/office/officeart/2008/layout/LinedList"/>
    <dgm:cxn modelId="{F11ECEDE-F222-4ECD-B16F-06A12F39AE0A}" type="presParOf" srcId="{5021C2A4-F0BA-4DA3-A978-38293C6EE5F1}" destId="{DE2CBCD0-A6EC-4532-B836-15F98D8D61C2}" srcOrd="5" destOrd="0" presId="urn:microsoft.com/office/officeart/2008/layout/LinedList"/>
    <dgm:cxn modelId="{275802D9-70D5-4E66-ABEC-0C77C7D179EA}" type="presParOf" srcId="{5021C2A4-F0BA-4DA3-A978-38293C6EE5F1}" destId="{CECEB475-CC61-4ABC-A674-16833FBBE15A}" srcOrd="6" destOrd="0" presId="urn:microsoft.com/office/officeart/2008/layout/LinedList"/>
    <dgm:cxn modelId="{58870C95-4DCC-4673-81F9-C8502804E847}" type="presParOf" srcId="{5021C2A4-F0BA-4DA3-A978-38293C6EE5F1}" destId="{C89F4499-1352-47F6-A83C-B47AD75E3474}" srcOrd="7" destOrd="0" presId="urn:microsoft.com/office/officeart/2008/layout/LinedList"/>
    <dgm:cxn modelId="{8E28653F-1EBE-48F3-9B92-CD5BCA46B2B4}" type="presParOf" srcId="{C89F4499-1352-47F6-A83C-B47AD75E3474}" destId="{03393B84-51C3-4FEE-AE3B-D64D93D85381}" srcOrd="0" destOrd="0" presId="urn:microsoft.com/office/officeart/2008/layout/LinedList"/>
    <dgm:cxn modelId="{2C77D896-FA0B-498E-8878-519CC554FFAD}" type="presParOf" srcId="{C89F4499-1352-47F6-A83C-B47AD75E3474}" destId="{BF0A4D79-C8E2-4843-A3B1-F42DFC45EDB1}" srcOrd="1" destOrd="0" presId="urn:microsoft.com/office/officeart/2008/layout/LinedList"/>
    <dgm:cxn modelId="{98DCC752-B27D-4556-9370-83F199457761}" type="presParOf" srcId="{C89F4499-1352-47F6-A83C-B47AD75E3474}" destId="{5F0B7A4D-44A7-42E1-8DCB-E722C15E1464}" srcOrd="2" destOrd="0" presId="urn:microsoft.com/office/officeart/2008/layout/LinedList"/>
    <dgm:cxn modelId="{2493700B-8818-4F30-9387-B25214BDFB72}" type="presParOf" srcId="{5021C2A4-F0BA-4DA3-A978-38293C6EE5F1}" destId="{57509CB4-F366-426B-9919-CD8D87E61942}" srcOrd="8" destOrd="0" presId="urn:microsoft.com/office/officeart/2008/layout/LinedList"/>
    <dgm:cxn modelId="{A4A7F696-2C4A-43B4-8027-9AF469C69E6C}" type="presParOf" srcId="{5021C2A4-F0BA-4DA3-A978-38293C6EE5F1}" destId="{5FBB5241-FA4B-452A-840D-BC8F7E7F8FB2}" srcOrd="9" destOrd="0" presId="urn:microsoft.com/office/officeart/2008/layout/LinedList"/>
    <dgm:cxn modelId="{32509C28-5097-44FF-96F8-27292C92C812}" type="presParOf" srcId="{5021C2A4-F0BA-4DA3-A978-38293C6EE5F1}" destId="{08369BAF-43AC-4C50-BD1E-D4EEBA9B7CD1}" srcOrd="10" destOrd="0" presId="urn:microsoft.com/office/officeart/2008/layout/LinedList"/>
    <dgm:cxn modelId="{CF200613-377D-4C47-B5EF-FC4AC3BA0AFF}" type="presParOf" srcId="{08369BAF-43AC-4C50-BD1E-D4EEBA9B7CD1}" destId="{8E2765D0-66AC-42D2-BA45-5148884116C5}" srcOrd="0" destOrd="0" presId="urn:microsoft.com/office/officeart/2008/layout/LinedList"/>
    <dgm:cxn modelId="{3060FB34-FD72-4E46-BA5A-6E4A9B5C31E3}" type="presParOf" srcId="{08369BAF-43AC-4C50-BD1E-D4EEBA9B7CD1}" destId="{95D16465-E618-4B85-9AD7-2434D258A623}" srcOrd="1" destOrd="0" presId="urn:microsoft.com/office/officeart/2008/layout/LinedList"/>
    <dgm:cxn modelId="{0B6CDDAA-A2D6-467B-9C9E-EAE45768558F}" type="presParOf" srcId="{08369BAF-43AC-4C50-BD1E-D4EEBA9B7CD1}" destId="{9DE65519-D022-44CA-92A9-E918DBDC2EFE}" srcOrd="2" destOrd="0" presId="urn:microsoft.com/office/officeart/2008/layout/LinedList"/>
    <dgm:cxn modelId="{200D6B6C-CCBC-4A37-8916-C2425E53AA1B}" type="presParOf" srcId="{5021C2A4-F0BA-4DA3-A978-38293C6EE5F1}" destId="{CE547196-5CBE-4EB1-A54A-A21DE4CBA6FA}" srcOrd="11" destOrd="0" presId="urn:microsoft.com/office/officeart/2008/layout/LinedList"/>
    <dgm:cxn modelId="{D03CDB24-EA9E-4B8E-A223-C7114A9AAEF8}" type="presParOf" srcId="{5021C2A4-F0BA-4DA3-A978-38293C6EE5F1}" destId="{D4683CC0-9AE8-46F7-8E88-23FE848A7A50}" srcOrd="12" destOrd="0" presId="urn:microsoft.com/office/officeart/2008/layout/LinedList"/>
    <dgm:cxn modelId="{408D8473-08D8-48ED-95D8-A92C10515F4A}" type="presParOf" srcId="{5021C2A4-F0BA-4DA3-A978-38293C6EE5F1}" destId="{07E4D1D3-EFC8-4C3B-AEFD-62EE396B1FA6}" srcOrd="13" destOrd="0" presId="urn:microsoft.com/office/officeart/2008/layout/LinedList"/>
    <dgm:cxn modelId="{D9550761-E623-4398-9A2E-809934BE4DB2}" type="presParOf" srcId="{07E4D1D3-EFC8-4C3B-AEFD-62EE396B1FA6}" destId="{34301540-3CAE-4A32-8903-77A192E478D9}" srcOrd="0" destOrd="0" presId="urn:microsoft.com/office/officeart/2008/layout/LinedList"/>
    <dgm:cxn modelId="{8A599840-CBBE-4806-9046-383899D2E814}" type="presParOf" srcId="{07E4D1D3-EFC8-4C3B-AEFD-62EE396B1FA6}" destId="{B614E302-06CC-40FC-BB01-2FC5A2EF4FB5}" srcOrd="1" destOrd="0" presId="urn:microsoft.com/office/officeart/2008/layout/LinedList"/>
    <dgm:cxn modelId="{624B1160-D2BE-4802-9CFB-03BC810EA7B0}" type="presParOf" srcId="{07E4D1D3-EFC8-4C3B-AEFD-62EE396B1FA6}" destId="{337076FA-E811-4A1A-A0D2-3A7C3F8037C4}" srcOrd="2" destOrd="0" presId="urn:microsoft.com/office/officeart/2008/layout/LinedList"/>
    <dgm:cxn modelId="{B4D15197-9054-48E7-B369-781A7907E001}" type="presParOf" srcId="{5021C2A4-F0BA-4DA3-A978-38293C6EE5F1}" destId="{3450229A-13EB-44FD-B6DF-537510D5FAB2}" srcOrd="14" destOrd="0" presId="urn:microsoft.com/office/officeart/2008/layout/LinedList"/>
    <dgm:cxn modelId="{0845F9FB-C3CF-4DDD-957A-83F72BD07ADE}" type="presParOf" srcId="{5021C2A4-F0BA-4DA3-A978-38293C6EE5F1}" destId="{693AB88C-4F1F-4B41-BB89-C532E23D5FC4}" srcOrd="15" destOrd="0" presId="urn:microsoft.com/office/officeart/2008/layout/LinedList"/>
    <dgm:cxn modelId="{68FA887E-BB2B-4E00-A8EC-8348C8AED502}" type="presParOf" srcId="{5021C2A4-F0BA-4DA3-A978-38293C6EE5F1}" destId="{4AE04023-40D5-4ED1-851C-174D7A97F464}" srcOrd="16" destOrd="0" presId="urn:microsoft.com/office/officeart/2008/layout/LinedList"/>
    <dgm:cxn modelId="{B267922C-882C-4E44-9D0A-E287C2049613}" type="presParOf" srcId="{4AE04023-40D5-4ED1-851C-174D7A97F464}" destId="{E6A1D36C-4D4D-4F33-B5E1-6D9B90DAAADE}" srcOrd="0" destOrd="0" presId="urn:microsoft.com/office/officeart/2008/layout/LinedList"/>
    <dgm:cxn modelId="{6AEB5AC6-B813-4243-BE4D-EFADED796090}" type="presParOf" srcId="{4AE04023-40D5-4ED1-851C-174D7A97F464}" destId="{3A202BC2-E761-4A8D-A206-86C01BD77E10}" srcOrd="1" destOrd="0" presId="urn:microsoft.com/office/officeart/2008/layout/LinedList"/>
    <dgm:cxn modelId="{0B123662-D583-4138-B0DA-15739DA4CA2C}" type="presParOf" srcId="{4AE04023-40D5-4ED1-851C-174D7A97F464}" destId="{CA17832A-6070-469A-AD69-69C93EB2FBBA}" srcOrd="2" destOrd="0" presId="urn:microsoft.com/office/officeart/2008/layout/LinedList"/>
    <dgm:cxn modelId="{F4B91EB1-CF04-4606-9777-3714AC17DA6A}" type="presParOf" srcId="{5021C2A4-F0BA-4DA3-A978-38293C6EE5F1}" destId="{7367493E-ED4C-41A9-A436-5375CA739937}" srcOrd="17" destOrd="0" presId="urn:microsoft.com/office/officeart/2008/layout/LinedList"/>
    <dgm:cxn modelId="{AA1CC46A-6F02-4692-9F88-A3DB5E0734F7}" type="presParOf" srcId="{5021C2A4-F0BA-4DA3-A978-38293C6EE5F1}" destId="{D2C99CF3-C772-4E83-B02E-8299DA52EE67}" srcOrd="18" destOrd="0" presId="urn:microsoft.com/office/officeart/2008/layout/LinedList"/>
    <dgm:cxn modelId="{C75957F3-CEAE-4BC8-9964-E3CCFDA217C1}" type="presParOf" srcId="{5021C2A4-F0BA-4DA3-A978-38293C6EE5F1}" destId="{F6F31237-7E1B-4689-B775-98E35FB79BC7}" srcOrd="19" destOrd="0" presId="urn:microsoft.com/office/officeart/2008/layout/LinedList"/>
    <dgm:cxn modelId="{95463B56-9510-46D6-841B-5F4F35D71099}" type="presParOf" srcId="{F6F31237-7E1B-4689-B775-98E35FB79BC7}" destId="{1528CEAC-CFFC-4454-A728-4683E9A9718C}" srcOrd="0" destOrd="0" presId="urn:microsoft.com/office/officeart/2008/layout/LinedList"/>
    <dgm:cxn modelId="{9CC15BBE-F9F6-4516-94B2-09CCF68B0341}" type="presParOf" srcId="{F6F31237-7E1B-4689-B775-98E35FB79BC7}" destId="{4BDF668B-8CC3-4AF2-A844-9E5E6268616E}" srcOrd="1" destOrd="0" presId="urn:microsoft.com/office/officeart/2008/layout/LinedList"/>
    <dgm:cxn modelId="{33614DE6-0C9D-4312-87A1-932DCEFDFBF5}" type="presParOf" srcId="{F6F31237-7E1B-4689-B775-98E35FB79BC7}" destId="{7273A788-1F73-4C6B-B7F4-F23ABB15EE1A}" srcOrd="2" destOrd="0" presId="urn:microsoft.com/office/officeart/2008/layout/LinedList"/>
    <dgm:cxn modelId="{8CF59596-C732-4FE0-8558-8DEF6335AC69}" type="presParOf" srcId="{5021C2A4-F0BA-4DA3-A978-38293C6EE5F1}" destId="{EACF2F27-4EA5-4241-966A-B345B813331C}" srcOrd="20" destOrd="0" presId="urn:microsoft.com/office/officeart/2008/layout/LinedList"/>
    <dgm:cxn modelId="{F948CD81-9504-45DD-9D72-DD79A748A21A}" type="presParOf" srcId="{5021C2A4-F0BA-4DA3-A978-38293C6EE5F1}" destId="{7FD88C49-6122-4A87-A6C5-4A9C4DF355D0}" srcOrd="21" destOrd="0" presId="urn:microsoft.com/office/officeart/2008/layout/LinedList"/>
    <dgm:cxn modelId="{A25CDD43-A397-4D4C-AADC-5F253B40BFCB}" type="presParOf" srcId="{5021C2A4-F0BA-4DA3-A978-38293C6EE5F1}" destId="{750FE706-1D92-4987-8730-86DCF270D70E}" srcOrd="22" destOrd="0" presId="urn:microsoft.com/office/officeart/2008/layout/LinedList"/>
    <dgm:cxn modelId="{EF0B03E3-374D-4121-973F-B427F693413C}" type="presParOf" srcId="{750FE706-1D92-4987-8730-86DCF270D70E}" destId="{3117ED72-0775-4B05-817E-CFBEDD4713CE}" srcOrd="0" destOrd="0" presId="urn:microsoft.com/office/officeart/2008/layout/LinedList"/>
    <dgm:cxn modelId="{46D064BB-4861-4C9A-9B12-8F4876C44F1C}" type="presParOf" srcId="{750FE706-1D92-4987-8730-86DCF270D70E}" destId="{08FD8C56-0FE3-4136-8472-91035380FBA8}" srcOrd="1" destOrd="0" presId="urn:microsoft.com/office/officeart/2008/layout/LinedList"/>
    <dgm:cxn modelId="{80008A8F-3CE6-4F06-8AA4-3D74DA6DF9B3}" type="presParOf" srcId="{750FE706-1D92-4987-8730-86DCF270D70E}" destId="{C5BD66D6-2671-4DDD-9BA5-ADD9F0470E6D}" srcOrd="2" destOrd="0" presId="urn:microsoft.com/office/officeart/2008/layout/LinedList"/>
    <dgm:cxn modelId="{7EA51C9C-4F93-456E-8168-02036A386BCC}" type="presParOf" srcId="{5021C2A4-F0BA-4DA3-A978-38293C6EE5F1}" destId="{FB0EE2F2-3D99-4DE4-8432-7B45FCE8F9BA}" srcOrd="23" destOrd="0" presId="urn:microsoft.com/office/officeart/2008/layout/LinedList"/>
    <dgm:cxn modelId="{0129B4CB-DEF4-4521-A278-E89DDDFD7D43}" type="presParOf" srcId="{5021C2A4-F0BA-4DA3-A978-38293C6EE5F1}" destId="{AA678A45-288F-4516-A772-1B7A558F7B96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EC6929-EFF5-4145-BDDD-AD97E665F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B9A9A-F5CF-436C-8CC2-C37949AB5741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Комиссии</a:t>
          </a:r>
          <a:endParaRPr lang="ru-RU" sz="2200" dirty="0">
            <a:latin typeface="Cambria" panose="02040503050406030204" pitchFamily="18" charset="0"/>
          </a:endParaRPr>
        </a:p>
      </dgm:t>
    </dgm:pt>
    <dgm:pt modelId="{7C5E3C79-0A88-47CE-98DB-D4CD4B93D33B}" type="parTrans" cxnId="{4234E963-77C9-4428-A084-3AE70B0D6BDD}">
      <dgm:prSet/>
      <dgm:spPr/>
      <dgm:t>
        <a:bodyPr/>
        <a:lstStyle/>
        <a:p>
          <a:endParaRPr lang="ru-RU"/>
        </a:p>
      </dgm:t>
    </dgm:pt>
    <dgm:pt modelId="{B6E70E01-6FA1-47DC-A419-2D7683141621}" type="sibTrans" cxnId="{4234E963-77C9-4428-A084-3AE70B0D6BDD}">
      <dgm:prSet/>
      <dgm:spPr/>
      <dgm:t>
        <a:bodyPr/>
        <a:lstStyle/>
        <a:p>
          <a:endParaRPr lang="ru-RU"/>
        </a:p>
      </dgm:t>
    </dgm:pt>
    <dgm:pt modelId="{B43D8AA8-4A41-40B8-A429-218A13B353E1}">
      <dgm:prSet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РСПП по производству и рынку минеральных удобрений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- </a:t>
          </a:r>
          <a:r>
            <a:rPr lang="ru-RU" altLang="ru-RU" sz="1050" b="1" i="0" dirty="0" smtClean="0">
              <a:latin typeface="Cambria" panose="02040503050406030204" pitchFamily="18" charset="0"/>
            </a:rPr>
            <a:t>Мазепин Д.А. </a:t>
          </a:r>
          <a:r>
            <a:rPr lang="ru-RU" altLang="ru-RU" sz="1050" i="0" dirty="0" smtClean="0">
              <a:latin typeface="Cambria" panose="02040503050406030204" pitchFamily="18" charset="0"/>
            </a:rPr>
            <a:t>– председатель </a:t>
          </a:r>
          <a:r>
            <a:rPr lang="ru-RU" sz="1050" b="0" i="0" dirty="0" smtClean="0">
              <a:latin typeface="Cambria" panose="02040503050406030204" pitchFamily="18" charset="0"/>
            </a:rPr>
            <a:t>Совета директоров АО «ОХК «УРАЛХИМ»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A07F653A-67E4-4A25-A196-DF3A0651499C}" type="sibTrans" cxnId="{E545FBFA-ADA8-4FA0-8DC8-55F2C6F83B00}">
      <dgm:prSet/>
      <dgm:spPr/>
      <dgm:t>
        <a:bodyPr/>
        <a:lstStyle/>
        <a:p>
          <a:endParaRPr lang="ru-RU"/>
        </a:p>
      </dgm:t>
    </dgm:pt>
    <dgm:pt modelId="{C0D5D994-3056-4A8A-A3DC-E66B15D3EECB}" type="parTrans" cxnId="{E545FBFA-ADA8-4FA0-8DC8-55F2C6F83B00}">
      <dgm:prSet/>
      <dgm:spPr/>
      <dgm:t>
        <a:bodyPr/>
        <a:lstStyle/>
        <a:p>
          <a:endParaRPr lang="ru-RU"/>
        </a:p>
      </dgm:t>
    </dgm:pt>
    <dgm:pt modelId="{DC65D3B2-684E-459B-AA39-AA30C1CA5EE0}">
      <dgm:prSet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РСПП по благотворительности, меценатству и культуре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– </a:t>
          </a:r>
          <a:r>
            <a:rPr lang="ru-RU" altLang="ru-RU" sz="1050" b="1" i="0" dirty="0" smtClean="0">
              <a:latin typeface="Cambria" panose="02040503050406030204" pitchFamily="18" charset="0"/>
            </a:rPr>
            <a:t>Гуцериев </a:t>
          </a:r>
          <a:r>
            <a:rPr lang="ru-RU" sz="1050" b="1" i="0" dirty="0" smtClean="0">
              <a:latin typeface="Cambria" panose="02040503050406030204" pitchFamily="18" charset="0"/>
            </a:rPr>
            <a:t>М.С. </a:t>
          </a:r>
          <a:r>
            <a:rPr lang="ru-RU" sz="1050" i="0" dirty="0" smtClean="0">
              <a:latin typeface="Cambria" panose="02040503050406030204" pitchFamily="18" charset="0"/>
            </a:rPr>
            <a:t>- п</a:t>
          </a:r>
          <a:r>
            <a:rPr lang="ru-RU" sz="1050" b="0" i="0" dirty="0" smtClean="0">
              <a:latin typeface="Cambria" panose="02040503050406030204" pitchFamily="18" charset="0"/>
            </a:rPr>
            <a:t>редседатель Совета директоров ПАО НК «</a:t>
          </a:r>
          <a:r>
            <a:rPr lang="ru-RU" sz="1050" b="0" i="0" dirty="0" err="1" smtClean="0">
              <a:latin typeface="Cambria" panose="02040503050406030204" pitchFamily="18" charset="0"/>
            </a:rPr>
            <a:t>РуссНефть</a:t>
          </a:r>
          <a:r>
            <a:rPr lang="ru-RU" sz="1050" b="0" i="0" dirty="0" smtClean="0">
              <a:latin typeface="Cambria" panose="02040503050406030204" pitchFamily="18" charset="0"/>
            </a:rPr>
            <a:t>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BC198C76-9DD2-41C0-8686-A29A2F4D41D6}" type="sibTrans" cxnId="{7E1680A6-E611-4375-BD0C-BA0DB98868A4}">
      <dgm:prSet/>
      <dgm:spPr/>
      <dgm:t>
        <a:bodyPr/>
        <a:lstStyle/>
        <a:p>
          <a:endParaRPr lang="ru-RU"/>
        </a:p>
      </dgm:t>
    </dgm:pt>
    <dgm:pt modelId="{9E956C58-AB43-4166-A130-D67E47D9B76F}" type="parTrans" cxnId="{7E1680A6-E611-4375-BD0C-BA0DB98868A4}">
      <dgm:prSet/>
      <dgm:spPr/>
      <dgm:t>
        <a:bodyPr/>
        <a:lstStyle/>
        <a:p>
          <a:endParaRPr lang="ru-RU"/>
        </a:p>
      </dgm:t>
    </dgm:pt>
    <dgm:pt modelId="{E35B9FF6-25AE-476F-80CF-E781A4269463}">
      <dgm:prSet custT="1"/>
      <dgm:spPr/>
      <dgm:t>
        <a:bodyPr/>
        <a:lstStyle/>
        <a:p>
          <a:pPr algn="just"/>
          <a:r>
            <a:rPr lang="ru-RU" sz="1050" b="1" i="0" dirty="0" smtClean="0">
              <a:latin typeface="Cambria" panose="02040503050406030204" pitchFamily="18" charset="0"/>
            </a:rPr>
            <a:t>Комиссия РСПП по аудиторской деятельности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- </a:t>
          </a:r>
          <a:r>
            <a:rPr lang="ru-RU" sz="1050" b="1" i="0" dirty="0" err="1" smtClean="0">
              <a:latin typeface="Cambria" panose="02040503050406030204" pitchFamily="18" charset="0"/>
            </a:rPr>
            <a:t>Турбанов</a:t>
          </a:r>
          <a:r>
            <a:rPr lang="ru-RU" sz="1050" b="1" i="0" dirty="0" smtClean="0">
              <a:latin typeface="Cambria" panose="02040503050406030204" pitchFamily="18" charset="0"/>
            </a:rPr>
            <a:t> А.В. </a:t>
          </a:r>
          <a:r>
            <a:rPr lang="ru-RU" sz="1050" i="0" dirty="0" smtClean="0">
              <a:latin typeface="Cambria" panose="02040503050406030204" pitchFamily="18" charset="0"/>
            </a:rPr>
            <a:t>п</a:t>
          </a:r>
          <a:r>
            <a:rPr lang="ru-RU" sz="1050" b="0" i="0" dirty="0" smtClean="0">
              <a:latin typeface="Cambria" panose="02040503050406030204" pitchFamily="18" charset="0"/>
            </a:rPr>
            <a:t>редседатель Центрального Совета Аудиторской Палаты России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96EB09B2-9E0D-4963-8A0E-DA84FFE139E9}" type="sibTrans" cxnId="{45C7D3BD-3905-4FA5-9C13-F89635C102EC}">
      <dgm:prSet/>
      <dgm:spPr/>
      <dgm:t>
        <a:bodyPr/>
        <a:lstStyle/>
        <a:p>
          <a:endParaRPr lang="ru-RU"/>
        </a:p>
      </dgm:t>
    </dgm:pt>
    <dgm:pt modelId="{2CBC0338-3091-497C-B811-CB9F7A30E30C}" type="parTrans" cxnId="{45C7D3BD-3905-4FA5-9C13-F89635C102EC}">
      <dgm:prSet/>
      <dgm:spPr/>
      <dgm:t>
        <a:bodyPr/>
        <a:lstStyle/>
        <a:p>
          <a:endParaRPr lang="ru-RU"/>
        </a:p>
      </dgm:t>
    </dgm:pt>
    <dgm:pt modelId="{8EE5F395-18A4-4B7E-8287-408ADEB68E38}">
      <dgm:prSet custT="1"/>
      <dgm:spPr/>
      <dgm:t>
        <a:bodyPr/>
        <a:lstStyle/>
        <a:p>
          <a:pPr algn="just"/>
          <a:r>
            <a:rPr lang="ru-RU" sz="1050" b="1" dirty="0" smtClean="0">
              <a:latin typeface="Cambria" panose="02040503050406030204" pitchFamily="18" charset="0"/>
            </a:rPr>
            <a:t>Комиссия РСПП по туристской индустрии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- </a:t>
          </a:r>
          <a:r>
            <a:rPr lang="ru-RU" sz="1050" b="1" dirty="0" smtClean="0">
              <a:latin typeface="Cambria" panose="02040503050406030204" pitchFamily="18" charset="0"/>
            </a:rPr>
            <a:t>Шпилько С.П. </a:t>
          </a:r>
          <a:r>
            <a:rPr lang="ru-RU" sz="1050" b="0" i="0" dirty="0" smtClean="0">
              <a:latin typeface="Cambria" panose="02040503050406030204" pitchFamily="18" charset="0"/>
            </a:rPr>
            <a:t>Президент Российского союза туриндустрии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8AC20AC3-234B-4B3C-9B29-A5D98FEAD56C}" type="parTrans" cxnId="{E235BB66-42C4-43D1-865B-F74D22A9F00A}">
      <dgm:prSet/>
      <dgm:spPr/>
      <dgm:t>
        <a:bodyPr/>
        <a:lstStyle/>
        <a:p>
          <a:endParaRPr lang="ru-RU"/>
        </a:p>
      </dgm:t>
    </dgm:pt>
    <dgm:pt modelId="{34F21C9B-9B77-4D8E-8B4F-34A201BB2BA8}" type="sibTrans" cxnId="{E235BB66-42C4-43D1-865B-F74D22A9F00A}">
      <dgm:prSet/>
      <dgm:spPr/>
      <dgm:t>
        <a:bodyPr/>
        <a:lstStyle/>
        <a:p>
          <a:endParaRPr lang="ru-RU"/>
        </a:p>
      </dgm:t>
    </dgm:pt>
    <dgm:pt modelId="{FB3D9D2B-CA1D-4426-8BD5-6ACB77C583B9}">
      <dgm:prSet custT="1"/>
      <dgm:spPr/>
      <dgm:t>
        <a:bodyPr/>
        <a:lstStyle/>
        <a:p>
          <a:pPr algn="just"/>
          <a:r>
            <a:rPr lang="ru-RU" sz="1050" b="1" dirty="0" smtClean="0">
              <a:latin typeface="Cambria" panose="02040503050406030204" pitchFamily="18" charset="0"/>
            </a:rPr>
            <a:t>Комиссия по безопасности предпринимательской деятельности и негосударственной сфере безопасности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– </a:t>
          </a:r>
          <a:r>
            <a:rPr lang="ru-RU" sz="1050" b="1" i="0" dirty="0" smtClean="0">
              <a:latin typeface="Cambria" panose="02040503050406030204" pitchFamily="18" charset="0"/>
            </a:rPr>
            <a:t>Рогожкин Н.Е. </a:t>
          </a:r>
          <a:r>
            <a:rPr lang="ru-RU" sz="1050" b="0" i="0" dirty="0" smtClean="0">
              <a:latin typeface="Cambria" panose="02040503050406030204" pitchFamily="18" charset="0"/>
            </a:rPr>
            <a:t>председатель  Регионального межотраслевого объединения работодателей «Региональная палата негосударственных предприятий безопасности «Евразия»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C1E4A706-D15A-4BCD-B1AD-FA9CB49D4F14}" type="parTrans" cxnId="{9480D5DD-B04F-4476-AAE9-CA6BD5B7A411}">
      <dgm:prSet/>
      <dgm:spPr/>
      <dgm:t>
        <a:bodyPr/>
        <a:lstStyle/>
        <a:p>
          <a:endParaRPr lang="ru-RU"/>
        </a:p>
      </dgm:t>
    </dgm:pt>
    <dgm:pt modelId="{940467C4-E7C5-4B94-B1DF-0F5E290B1C8F}" type="sibTrans" cxnId="{9480D5DD-B04F-4476-AAE9-CA6BD5B7A411}">
      <dgm:prSet/>
      <dgm:spPr/>
      <dgm:t>
        <a:bodyPr/>
        <a:lstStyle/>
        <a:p>
          <a:endParaRPr lang="ru-RU"/>
        </a:p>
      </dgm:t>
    </dgm:pt>
    <dgm:pt modelId="{4A1DF5F3-B659-4C13-90BF-865CB3165603}">
      <dgm:prSet custT="1"/>
      <dgm:spPr/>
      <dgm:t>
        <a:bodyPr/>
        <a:lstStyle/>
        <a:p>
          <a:pPr algn="just"/>
          <a:r>
            <a:rPr lang="ru-RU" sz="1050" b="1" dirty="0" smtClean="0">
              <a:latin typeface="Cambria" panose="02040503050406030204" pitchFamily="18" charset="0"/>
            </a:rPr>
            <a:t>Комиссия РСПП по текстильной и легкой промышленности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- </a:t>
          </a:r>
          <a:r>
            <a:rPr lang="ru-RU" sz="1050" b="1" dirty="0" err="1" smtClean="0">
              <a:latin typeface="Cambria" panose="02040503050406030204" pitchFamily="18" charset="0"/>
            </a:rPr>
            <a:t>Разбродин</a:t>
          </a:r>
          <a:r>
            <a:rPr lang="ru-RU" sz="1050" b="1" dirty="0" smtClean="0">
              <a:latin typeface="Cambria" panose="02040503050406030204" pitchFamily="18" charset="0"/>
            </a:rPr>
            <a:t> А.В</a:t>
          </a:r>
          <a:r>
            <a:rPr lang="ru-RU" sz="1050" dirty="0" smtClean="0">
              <a:latin typeface="Cambria" panose="02040503050406030204" pitchFamily="18" charset="0"/>
            </a:rPr>
            <a:t>. п</a:t>
          </a:r>
          <a:r>
            <a:rPr lang="ru-RU" sz="1050" b="0" i="0" dirty="0" smtClean="0">
              <a:latin typeface="Cambria" panose="02040503050406030204" pitchFamily="18" charset="0"/>
            </a:rPr>
            <a:t>резидент ООО «ТД ДАРГЕЗ», Генеральный директор ООО НПК «</a:t>
          </a:r>
          <a:r>
            <a:rPr lang="ru-RU" sz="1050" b="0" i="0" dirty="0" err="1" smtClean="0">
              <a:latin typeface="Cambria" panose="02040503050406030204" pitchFamily="18" charset="0"/>
            </a:rPr>
            <a:t>ЦНИИШерсть</a:t>
          </a:r>
          <a:r>
            <a:rPr lang="ru-RU" sz="1050" b="0" i="0" dirty="0" smtClean="0">
              <a:latin typeface="Cambria" panose="02040503050406030204" pitchFamily="18" charset="0"/>
            </a:rPr>
            <a:t>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F9827789-BDE8-4D6D-B3BC-9FAFBA3BBA39}" type="parTrans" cxnId="{45A0747A-16F8-41BA-B58A-6F3875029C5F}">
      <dgm:prSet/>
      <dgm:spPr/>
      <dgm:t>
        <a:bodyPr/>
        <a:lstStyle/>
        <a:p>
          <a:endParaRPr lang="ru-RU"/>
        </a:p>
      </dgm:t>
    </dgm:pt>
    <dgm:pt modelId="{195F956A-F36E-4185-9648-8D98744E53E2}" type="sibTrans" cxnId="{45A0747A-16F8-41BA-B58A-6F3875029C5F}">
      <dgm:prSet/>
      <dgm:spPr/>
      <dgm:t>
        <a:bodyPr/>
        <a:lstStyle/>
        <a:p>
          <a:endParaRPr lang="ru-RU"/>
        </a:p>
      </dgm:t>
    </dgm:pt>
    <dgm:pt modelId="{F4E111F5-3D2F-4EC8-83D7-54C4D820FBCF}">
      <dgm:prSet custT="1"/>
      <dgm:spPr/>
      <dgm:t>
        <a:bodyPr/>
        <a:lstStyle/>
        <a:p>
          <a:pPr algn="just"/>
          <a:r>
            <a:rPr lang="ru-RU" sz="1050" b="1" dirty="0" smtClean="0">
              <a:latin typeface="Cambria" panose="02040503050406030204" pitchFamily="18" charset="0"/>
            </a:rPr>
            <a:t>Комиссия РСПП по оборонно-промышленному комплексу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dirty="0" smtClean="0">
              <a:latin typeface="Cambria" panose="02040503050406030204" pitchFamily="18" charset="0"/>
            </a:rPr>
            <a:t> – </a:t>
          </a:r>
          <a:r>
            <a:rPr lang="ru-RU" altLang="ru-RU" sz="1050" b="1" i="0" dirty="0" smtClean="0">
              <a:latin typeface="Cambria" panose="02040503050406030204" pitchFamily="18" charset="0"/>
            </a:rPr>
            <a:t>Ткачук А.Н. </a:t>
          </a:r>
          <a:r>
            <a:rPr lang="ru-RU" altLang="ru-RU" sz="1050" b="0" i="0" dirty="0" smtClean="0">
              <a:latin typeface="Cambria" panose="02040503050406030204" pitchFamily="18" charset="0"/>
            </a:rPr>
            <a:t>п</a:t>
          </a:r>
          <a:r>
            <a:rPr lang="ru-RU" sz="1050" b="0" i="0" dirty="0" smtClean="0">
              <a:latin typeface="Cambria" panose="02040503050406030204" pitchFamily="18" charset="0"/>
            </a:rPr>
            <a:t>резидент ЗАО «РУСТИТАН»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6EBB5880-DF90-4076-864C-D83C47E83662}" type="parTrans" cxnId="{04E517E9-7C9B-48FD-9C9E-AE24F911FE3D}">
      <dgm:prSet/>
      <dgm:spPr/>
      <dgm:t>
        <a:bodyPr/>
        <a:lstStyle/>
        <a:p>
          <a:endParaRPr lang="ru-RU"/>
        </a:p>
      </dgm:t>
    </dgm:pt>
    <dgm:pt modelId="{D6AAF371-9A11-40B3-B287-3AEC44BF71C0}" type="sibTrans" cxnId="{04E517E9-7C9B-48FD-9C9E-AE24F911FE3D}">
      <dgm:prSet/>
      <dgm:spPr/>
      <dgm:t>
        <a:bodyPr/>
        <a:lstStyle/>
        <a:p>
          <a:endParaRPr lang="ru-RU"/>
        </a:p>
      </dgm:t>
    </dgm:pt>
    <dgm:pt modelId="{C08CC7B8-ECCB-4676-8726-FA350EAB72AC}">
      <dgm:prSet custT="1"/>
      <dgm:spPr/>
      <dgm:t>
        <a:bodyPr/>
        <a:lstStyle/>
        <a:p>
          <a:pPr algn="just"/>
          <a:r>
            <a:rPr lang="ru-RU" altLang="ru-RU" sz="1050" b="1" dirty="0" smtClean="0">
              <a:latin typeface="Cambria" panose="02040503050406030204" pitchFamily="18" charset="0"/>
              <a:cs typeface="Times New Roman" pitchFamily="18" charset="0"/>
            </a:rPr>
            <a:t>Комиссия по рыбному хозяйству и </a:t>
          </a:r>
          <a:r>
            <a:rPr lang="ru-RU" altLang="ru-RU" sz="1050" b="1" dirty="0" err="1" smtClean="0">
              <a:latin typeface="Cambria" panose="02040503050406030204" pitchFamily="18" charset="0"/>
              <a:cs typeface="Times New Roman" pitchFamily="18" charset="0"/>
            </a:rPr>
            <a:t>аквакультуре</a:t>
          </a:r>
          <a:endParaRPr lang="ru-RU" altLang="ru-RU" sz="1050" b="1" dirty="0" smtClean="0">
            <a:latin typeface="Cambria" panose="02040503050406030204" pitchFamily="18" charset="0"/>
            <a:cs typeface="Times New Roman" pitchFamily="18" charset="0"/>
          </a:endParaRPr>
        </a:p>
        <a:p>
          <a:pPr algn="just"/>
          <a:r>
            <a:rPr lang="ru-RU" altLang="ru-RU" sz="1050" b="1" dirty="0" smtClean="0">
              <a:latin typeface="Cambria" panose="02040503050406030204" pitchFamily="18" charset="0"/>
              <a:cs typeface="Times New Roman" pitchFamily="18" charset="0"/>
            </a:rPr>
            <a:t>Председатель – Г.С. Зверев </a:t>
          </a:r>
          <a:r>
            <a:rPr lang="ru-RU" sz="1050" b="0" i="0" dirty="0" smtClean="0">
              <a:latin typeface="Cambria" panose="02040503050406030204" pitchFamily="18" charset="0"/>
            </a:rPr>
            <a:t>президент ВАРПЭ</a:t>
          </a:r>
          <a:r>
            <a:rPr lang="ru-RU" altLang="ru-RU" sz="1050" b="1" dirty="0" smtClean="0">
              <a:latin typeface="Cambria" panose="02040503050406030204" pitchFamily="18" charset="0"/>
              <a:cs typeface="Times New Roman" pitchFamily="18" charset="0"/>
            </a:rPr>
            <a:t> 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3ECD332D-8414-477F-B6F7-497B4B164E5E}" type="parTrans" cxnId="{875C5105-3CC9-4EC4-B3CD-E888D33D5B2E}">
      <dgm:prSet/>
      <dgm:spPr/>
      <dgm:t>
        <a:bodyPr/>
        <a:lstStyle/>
        <a:p>
          <a:endParaRPr lang="ru-RU"/>
        </a:p>
      </dgm:t>
    </dgm:pt>
    <dgm:pt modelId="{71622664-384F-4684-9D30-5283536ABC50}" type="sibTrans" cxnId="{875C5105-3CC9-4EC4-B3CD-E888D33D5B2E}">
      <dgm:prSet/>
      <dgm:spPr/>
      <dgm:t>
        <a:bodyPr/>
        <a:lstStyle/>
        <a:p>
          <a:endParaRPr lang="ru-RU"/>
        </a:p>
      </dgm:t>
    </dgm:pt>
    <dgm:pt modelId="{4DD6C0FF-7E2B-4013-9D97-E2C62D6DE643}">
      <dgm:prSet custT="1"/>
      <dgm:spPr/>
      <dgm:t>
        <a:bodyPr/>
        <a:lstStyle/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Комиссия по жилищно-коммунальному хозяйству </a:t>
          </a:r>
        </a:p>
        <a:p>
          <a:pPr algn="just"/>
          <a:r>
            <a:rPr lang="ru-RU" altLang="ru-RU" sz="1050" b="1" i="0" dirty="0" smtClean="0">
              <a:latin typeface="Cambria" panose="02040503050406030204" pitchFamily="18" charset="0"/>
              <a:cs typeface="Times New Roman" pitchFamily="18" charset="0"/>
            </a:rPr>
            <a:t>Председатель - Чуваев А.А. </a:t>
          </a:r>
          <a:r>
            <a:rPr lang="ru-RU" altLang="ru-RU" sz="1050" b="0" i="0" dirty="0" smtClean="0">
              <a:latin typeface="Cambria" panose="02040503050406030204" pitchFamily="18" charset="0"/>
              <a:cs typeface="Times New Roman" pitchFamily="18" charset="0"/>
            </a:rPr>
            <a:t>г</a:t>
          </a:r>
          <a:r>
            <a:rPr lang="ru-RU" altLang="ru-RU" sz="1050" i="0" dirty="0" smtClean="0">
              <a:latin typeface="Cambria" panose="02040503050406030204" pitchFamily="18" charset="0"/>
              <a:cs typeface="Times New Roman" pitchFamily="18" charset="0"/>
            </a:rPr>
            <a:t>ен. директор ПАО «ФОРТУМ»</a:t>
          </a:r>
          <a:endParaRPr lang="ru-RU" altLang="ru-RU" sz="1050" i="0" dirty="0" smtClean="0">
            <a:latin typeface="Cambria" panose="02040503050406030204" pitchFamily="18" charset="0"/>
          </a:endParaRPr>
        </a:p>
      </dgm:t>
    </dgm:pt>
    <dgm:pt modelId="{79FD7308-200A-4BBC-AC80-23F55F1B7E7E}" type="sibTrans" cxnId="{CAAFEBC0-A811-4BE4-A838-8530392505F5}">
      <dgm:prSet/>
      <dgm:spPr/>
      <dgm:t>
        <a:bodyPr/>
        <a:lstStyle/>
        <a:p>
          <a:endParaRPr lang="ru-RU"/>
        </a:p>
      </dgm:t>
    </dgm:pt>
    <dgm:pt modelId="{DC59996B-9EEA-4F6E-A4E0-3A2344ABFB35}" type="parTrans" cxnId="{CAAFEBC0-A811-4BE4-A838-8530392505F5}">
      <dgm:prSet/>
      <dgm:spPr/>
      <dgm:t>
        <a:bodyPr/>
        <a:lstStyle/>
        <a:p>
          <a:endParaRPr lang="ru-RU"/>
        </a:p>
      </dgm:t>
    </dgm:pt>
    <dgm:pt modelId="{D5E216C8-6812-4302-A2AC-0AFBDF453841}" type="pres">
      <dgm:prSet presAssocID="{04EC6929-EFF5-4145-BDDD-AD97E665F1F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8C4026-1C14-4EED-83DF-EF44026BA78A}" type="pres">
      <dgm:prSet presAssocID="{AFFB9A9A-F5CF-436C-8CC2-C37949AB5741}" presName="thickLine" presStyleLbl="alignNode1" presStyleIdx="0" presStyleCnt="1"/>
      <dgm:spPr/>
    </dgm:pt>
    <dgm:pt modelId="{3621F70D-DD96-46FC-B837-7B2DD6F62D75}" type="pres">
      <dgm:prSet presAssocID="{AFFB9A9A-F5CF-436C-8CC2-C37949AB5741}" presName="horz1" presStyleCnt="0"/>
      <dgm:spPr/>
    </dgm:pt>
    <dgm:pt modelId="{D95C39F0-B118-4A4E-89E0-7ECD9AD1929F}" type="pres">
      <dgm:prSet presAssocID="{AFFB9A9A-F5CF-436C-8CC2-C37949AB5741}" presName="tx1" presStyleLbl="revTx" presStyleIdx="0" presStyleCnt="10" custScaleX="90566" custScaleY="100098" custLinFactNeighborX="-1179" custLinFactNeighborY="6"/>
      <dgm:spPr/>
      <dgm:t>
        <a:bodyPr/>
        <a:lstStyle/>
        <a:p>
          <a:endParaRPr lang="ru-RU"/>
        </a:p>
      </dgm:t>
    </dgm:pt>
    <dgm:pt modelId="{5021C2A4-F0BA-4DA3-A978-38293C6EE5F1}" type="pres">
      <dgm:prSet presAssocID="{AFFB9A9A-F5CF-436C-8CC2-C37949AB5741}" presName="vert1" presStyleCnt="0"/>
      <dgm:spPr/>
    </dgm:pt>
    <dgm:pt modelId="{B90E1978-AF61-480E-8CC1-62C210AC3F9A}" type="pres">
      <dgm:prSet presAssocID="{C08CC7B8-ECCB-4676-8726-FA350EAB72AC}" presName="vertSpace2a" presStyleCnt="0"/>
      <dgm:spPr/>
    </dgm:pt>
    <dgm:pt modelId="{8349EE1F-29A0-4141-BF89-EC553B685DDC}" type="pres">
      <dgm:prSet presAssocID="{C08CC7B8-ECCB-4676-8726-FA350EAB72AC}" presName="horz2" presStyleCnt="0"/>
      <dgm:spPr/>
    </dgm:pt>
    <dgm:pt modelId="{3B3B00E7-DBED-48F3-9021-89FC3247D14F}" type="pres">
      <dgm:prSet presAssocID="{C08CC7B8-ECCB-4676-8726-FA350EAB72AC}" presName="horzSpace2" presStyleCnt="0"/>
      <dgm:spPr/>
    </dgm:pt>
    <dgm:pt modelId="{A259CD5D-5FB0-4379-9D07-A50CBA39E0DC}" type="pres">
      <dgm:prSet presAssocID="{C08CC7B8-ECCB-4676-8726-FA350EAB72AC}" presName="tx2" presStyleLbl="revTx" presStyleIdx="1" presStyleCnt="10"/>
      <dgm:spPr/>
      <dgm:t>
        <a:bodyPr/>
        <a:lstStyle/>
        <a:p>
          <a:endParaRPr lang="ru-RU"/>
        </a:p>
      </dgm:t>
    </dgm:pt>
    <dgm:pt modelId="{2D354449-C2F3-432B-A8BC-C95154A6F195}" type="pres">
      <dgm:prSet presAssocID="{C08CC7B8-ECCB-4676-8726-FA350EAB72AC}" presName="vert2" presStyleCnt="0"/>
      <dgm:spPr/>
    </dgm:pt>
    <dgm:pt modelId="{ED7CCE87-3A84-4256-AD75-7416446C7455}" type="pres">
      <dgm:prSet presAssocID="{C08CC7B8-ECCB-4676-8726-FA350EAB72AC}" presName="thinLine2b" presStyleLbl="callout" presStyleIdx="0" presStyleCnt="9"/>
      <dgm:spPr/>
    </dgm:pt>
    <dgm:pt modelId="{FFCD1EB3-EBB8-4322-B3FE-F53A9707D2D7}" type="pres">
      <dgm:prSet presAssocID="{C08CC7B8-ECCB-4676-8726-FA350EAB72AC}" presName="vertSpace2b" presStyleCnt="0"/>
      <dgm:spPr/>
    </dgm:pt>
    <dgm:pt modelId="{962B83B5-B4E0-4F23-91D6-FA6D8EBFE5DB}" type="pres">
      <dgm:prSet presAssocID="{4DD6C0FF-7E2B-4013-9D97-E2C62D6DE643}" presName="horz2" presStyleCnt="0"/>
      <dgm:spPr/>
    </dgm:pt>
    <dgm:pt modelId="{97244F3B-9957-4A7D-9756-A2B6007EC500}" type="pres">
      <dgm:prSet presAssocID="{4DD6C0FF-7E2B-4013-9D97-E2C62D6DE643}" presName="horzSpace2" presStyleCnt="0"/>
      <dgm:spPr/>
    </dgm:pt>
    <dgm:pt modelId="{16750697-E7C5-4E50-980F-53B6661CEF8B}" type="pres">
      <dgm:prSet presAssocID="{4DD6C0FF-7E2B-4013-9D97-E2C62D6DE643}" presName="tx2" presStyleLbl="revTx" presStyleIdx="2" presStyleCnt="10"/>
      <dgm:spPr/>
      <dgm:t>
        <a:bodyPr/>
        <a:lstStyle/>
        <a:p>
          <a:endParaRPr lang="ru-RU"/>
        </a:p>
      </dgm:t>
    </dgm:pt>
    <dgm:pt modelId="{ECB1608E-EA75-47E4-9B28-CF55311776BD}" type="pres">
      <dgm:prSet presAssocID="{4DD6C0FF-7E2B-4013-9D97-E2C62D6DE643}" presName="vert2" presStyleCnt="0"/>
      <dgm:spPr/>
    </dgm:pt>
    <dgm:pt modelId="{85DDCAB5-81AA-4A27-87D1-90A6FBCF3320}" type="pres">
      <dgm:prSet presAssocID="{4DD6C0FF-7E2B-4013-9D97-E2C62D6DE643}" presName="thinLine2b" presStyleLbl="callout" presStyleIdx="1" presStyleCnt="9"/>
      <dgm:spPr/>
    </dgm:pt>
    <dgm:pt modelId="{D7DB00B0-9DE1-4A35-AD54-34941D3D3F34}" type="pres">
      <dgm:prSet presAssocID="{4DD6C0FF-7E2B-4013-9D97-E2C62D6DE643}" presName="vertSpace2b" presStyleCnt="0"/>
      <dgm:spPr/>
    </dgm:pt>
    <dgm:pt modelId="{7C9E3757-3C64-478A-9299-77AD5286D56A}" type="pres">
      <dgm:prSet presAssocID="{E35B9FF6-25AE-476F-80CF-E781A4269463}" presName="horz2" presStyleCnt="0"/>
      <dgm:spPr/>
    </dgm:pt>
    <dgm:pt modelId="{9BD9CEFF-1BB5-4AD0-9E39-20715E4A0215}" type="pres">
      <dgm:prSet presAssocID="{E35B9FF6-25AE-476F-80CF-E781A4269463}" presName="horzSpace2" presStyleCnt="0"/>
      <dgm:spPr/>
    </dgm:pt>
    <dgm:pt modelId="{8D463530-6D66-4A6B-9B45-7288D862B42A}" type="pres">
      <dgm:prSet presAssocID="{E35B9FF6-25AE-476F-80CF-E781A4269463}" presName="tx2" presStyleLbl="revTx" presStyleIdx="3" presStyleCnt="10"/>
      <dgm:spPr/>
      <dgm:t>
        <a:bodyPr/>
        <a:lstStyle/>
        <a:p>
          <a:endParaRPr lang="ru-RU"/>
        </a:p>
      </dgm:t>
    </dgm:pt>
    <dgm:pt modelId="{74F0B052-7E37-457F-BD76-00DF9B2D586E}" type="pres">
      <dgm:prSet presAssocID="{E35B9FF6-25AE-476F-80CF-E781A4269463}" presName="vert2" presStyleCnt="0"/>
      <dgm:spPr/>
    </dgm:pt>
    <dgm:pt modelId="{2288D94D-FEDA-42ED-A5BC-A81937221460}" type="pres">
      <dgm:prSet presAssocID="{E35B9FF6-25AE-476F-80CF-E781A4269463}" presName="thinLine2b" presStyleLbl="callout" presStyleIdx="2" presStyleCnt="9"/>
      <dgm:spPr/>
    </dgm:pt>
    <dgm:pt modelId="{CBC8B408-4280-4A94-B5BB-D3E6765311F9}" type="pres">
      <dgm:prSet presAssocID="{E35B9FF6-25AE-476F-80CF-E781A4269463}" presName="vertSpace2b" presStyleCnt="0"/>
      <dgm:spPr/>
    </dgm:pt>
    <dgm:pt modelId="{6981A379-C12C-4565-993D-C8E01A688197}" type="pres">
      <dgm:prSet presAssocID="{DC65D3B2-684E-459B-AA39-AA30C1CA5EE0}" presName="horz2" presStyleCnt="0"/>
      <dgm:spPr/>
    </dgm:pt>
    <dgm:pt modelId="{A80028A4-7007-418C-8315-12F29A2252CC}" type="pres">
      <dgm:prSet presAssocID="{DC65D3B2-684E-459B-AA39-AA30C1CA5EE0}" presName="horzSpace2" presStyleCnt="0"/>
      <dgm:spPr/>
    </dgm:pt>
    <dgm:pt modelId="{313123E8-F77B-42B1-A4D7-FE1918C11D0E}" type="pres">
      <dgm:prSet presAssocID="{DC65D3B2-684E-459B-AA39-AA30C1CA5EE0}" presName="tx2" presStyleLbl="revTx" presStyleIdx="4" presStyleCnt="10"/>
      <dgm:spPr/>
      <dgm:t>
        <a:bodyPr/>
        <a:lstStyle/>
        <a:p>
          <a:endParaRPr lang="ru-RU"/>
        </a:p>
      </dgm:t>
    </dgm:pt>
    <dgm:pt modelId="{C2C3B707-93F8-4DB0-9999-61608661D18B}" type="pres">
      <dgm:prSet presAssocID="{DC65D3B2-684E-459B-AA39-AA30C1CA5EE0}" presName="vert2" presStyleCnt="0"/>
      <dgm:spPr/>
    </dgm:pt>
    <dgm:pt modelId="{079D54B4-F221-4EC0-AEFC-6328AE07D517}" type="pres">
      <dgm:prSet presAssocID="{DC65D3B2-684E-459B-AA39-AA30C1CA5EE0}" presName="thinLine2b" presStyleLbl="callout" presStyleIdx="3" presStyleCnt="9"/>
      <dgm:spPr/>
    </dgm:pt>
    <dgm:pt modelId="{42D31D2B-1F06-4F5D-8F19-C800F622DB4F}" type="pres">
      <dgm:prSet presAssocID="{DC65D3B2-684E-459B-AA39-AA30C1CA5EE0}" presName="vertSpace2b" presStyleCnt="0"/>
      <dgm:spPr/>
    </dgm:pt>
    <dgm:pt modelId="{4E990501-4833-4565-BB15-017710D74C1F}" type="pres">
      <dgm:prSet presAssocID="{B43D8AA8-4A41-40B8-A429-218A13B353E1}" presName="horz2" presStyleCnt="0"/>
      <dgm:spPr/>
    </dgm:pt>
    <dgm:pt modelId="{E04F2368-04FA-4D8D-BFBB-50EF33903F53}" type="pres">
      <dgm:prSet presAssocID="{B43D8AA8-4A41-40B8-A429-218A13B353E1}" presName="horzSpace2" presStyleCnt="0"/>
      <dgm:spPr/>
    </dgm:pt>
    <dgm:pt modelId="{E51B25BF-DE65-4308-839D-07FF7CE99F1F}" type="pres">
      <dgm:prSet presAssocID="{B43D8AA8-4A41-40B8-A429-218A13B353E1}" presName="tx2" presStyleLbl="revTx" presStyleIdx="5" presStyleCnt="10"/>
      <dgm:spPr/>
      <dgm:t>
        <a:bodyPr/>
        <a:lstStyle/>
        <a:p>
          <a:endParaRPr lang="ru-RU"/>
        </a:p>
      </dgm:t>
    </dgm:pt>
    <dgm:pt modelId="{A04086AE-598F-4802-80C3-269122951409}" type="pres">
      <dgm:prSet presAssocID="{B43D8AA8-4A41-40B8-A429-218A13B353E1}" presName="vert2" presStyleCnt="0"/>
      <dgm:spPr/>
    </dgm:pt>
    <dgm:pt modelId="{BE90347A-E3AB-43C0-8747-2A6B4851E314}" type="pres">
      <dgm:prSet presAssocID="{B43D8AA8-4A41-40B8-A429-218A13B353E1}" presName="thinLine2b" presStyleLbl="callout" presStyleIdx="4" presStyleCnt="9"/>
      <dgm:spPr/>
    </dgm:pt>
    <dgm:pt modelId="{88864B78-C95B-4B96-A39B-9D72D1699C27}" type="pres">
      <dgm:prSet presAssocID="{B43D8AA8-4A41-40B8-A429-218A13B353E1}" presName="vertSpace2b" presStyleCnt="0"/>
      <dgm:spPr/>
    </dgm:pt>
    <dgm:pt modelId="{5C2D1159-8B94-4409-841C-0D99193EBB05}" type="pres">
      <dgm:prSet presAssocID="{FB3D9D2B-CA1D-4426-8BD5-6ACB77C583B9}" presName="horz2" presStyleCnt="0"/>
      <dgm:spPr/>
    </dgm:pt>
    <dgm:pt modelId="{7A62095E-CCBE-4458-A9B8-40ECE5FA3930}" type="pres">
      <dgm:prSet presAssocID="{FB3D9D2B-CA1D-4426-8BD5-6ACB77C583B9}" presName="horzSpace2" presStyleCnt="0"/>
      <dgm:spPr/>
    </dgm:pt>
    <dgm:pt modelId="{6155E57F-2B48-4F9C-BF9E-6D943C24AB38}" type="pres">
      <dgm:prSet presAssocID="{FB3D9D2B-CA1D-4426-8BD5-6ACB77C583B9}" presName="tx2" presStyleLbl="revTx" presStyleIdx="6" presStyleCnt="10" custScaleY="180277"/>
      <dgm:spPr/>
      <dgm:t>
        <a:bodyPr/>
        <a:lstStyle/>
        <a:p>
          <a:endParaRPr lang="ru-RU"/>
        </a:p>
      </dgm:t>
    </dgm:pt>
    <dgm:pt modelId="{ACE54256-E416-47E2-A848-5A6A19A372CC}" type="pres">
      <dgm:prSet presAssocID="{FB3D9D2B-CA1D-4426-8BD5-6ACB77C583B9}" presName="vert2" presStyleCnt="0"/>
      <dgm:spPr/>
    </dgm:pt>
    <dgm:pt modelId="{020CDDD7-1B6C-4B44-AA12-967609CF4993}" type="pres">
      <dgm:prSet presAssocID="{FB3D9D2B-CA1D-4426-8BD5-6ACB77C583B9}" presName="thinLine2b" presStyleLbl="callout" presStyleIdx="5" presStyleCnt="9"/>
      <dgm:spPr/>
    </dgm:pt>
    <dgm:pt modelId="{EBF6D0E3-1631-4F10-AAC0-3B85DE80EFB4}" type="pres">
      <dgm:prSet presAssocID="{FB3D9D2B-CA1D-4426-8BD5-6ACB77C583B9}" presName="vertSpace2b" presStyleCnt="0"/>
      <dgm:spPr/>
    </dgm:pt>
    <dgm:pt modelId="{D438B27D-5E92-4E5B-A94A-BA5BD0C84686}" type="pres">
      <dgm:prSet presAssocID="{8EE5F395-18A4-4B7E-8287-408ADEB68E38}" presName="horz2" presStyleCnt="0"/>
      <dgm:spPr/>
    </dgm:pt>
    <dgm:pt modelId="{FE331029-06C9-42ED-BD97-EB132EF92C49}" type="pres">
      <dgm:prSet presAssocID="{8EE5F395-18A4-4B7E-8287-408ADEB68E38}" presName="horzSpace2" presStyleCnt="0"/>
      <dgm:spPr/>
    </dgm:pt>
    <dgm:pt modelId="{43B6509F-862C-4EB2-A203-A64672B8C445}" type="pres">
      <dgm:prSet presAssocID="{8EE5F395-18A4-4B7E-8287-408ADEB68E38}" presName="tx2" presStyleLbl="revTx" presStyleIdx="7" presStyleCnt="10"/>
      <dgm:spPr/>
      <dgm:t>
        <a:bodyPr/>
        <a:lstStyle/>
        <a:p>
          <a:endParaRPr lang="ru-RU"/>
        </a:p>
      </dgm:t>
    </dgm:pt>
    <dgm:pt modelId="{E6EE059D-2A27-4077-AA1F-2049B5208177}" type="pres">
      <dgm:prSet presAssocID="{8EE5F395-18A4-4B7E-8287-408ADEB68E38}" presName="vert2" presStyleCnt="0"/>
      <dgm:spPr/>
    </dgm:pt>
    <dgm:pt modelId="{FCA95993-0887-4F4B-A1E1-71560A5FF082}" type="pres">
      <dgm:prSet presAssocID="{8EE5F395-18A4-4B7E-8287-408ADEB68E38}" presName="thinLine2b" presStyleLbl="callout" presStyleIdx="6" presStyleCnt="9"/>
      <dgm:spPr/>
    </dgm:pt>
    <dgm:pt modelId="{F715F6F2-C28B-4C6E-968E-62565EF6C327}" type="pres">
      <dgm:prSet presAssocID="{8EE5F395-18A4-4B7E-8287-408ADEB68E38}" presName="vertSpace2b" presStyleCnt="0"/>
      <dgm:spPr/>
    </dgm:pt>
    <dgm:pt modelId="{828582F4-BB55-4756-96B7-C9B375B279E5}" type="pres">
      <dgm:prSet presAssocID="{4A1DF5F3-B659-4C13-90BF-865CB3165603}" presName="horz2" presStyleCnt="0"/>
      <dgm:spPr/>
    </dgm:pt>
    <dgm:pt modelId="{9A187BF6-3603-483D-9C10-6105F14A552A}" type="pres">
      <dgm:prSet presAssocID="{4A1DF5F3-B659-4C13-90BF-865CB3165603}" presName="horzSpace2" presStyleCnt="0"/>
      <dgm:spPr/>
    </dgm:pt>
    <dgm:pt modelId="{EFCEF0DA-5035-4C1C-B1C9-A587E7851B3F}" type="pres">
      <dgm:prSet presAssocID="{4A1DF5F3-B659-4C13-90BF-865CB3165603}" presName="tx2" presStyleLbl="revTx" presStyleIdx="8" presStyleCnt="10" custScaleY="122917"/>
      <dgm:spPr/>
      <dgm:t>
        <a:bodyPr/>
        <a:lstStyle/>
        <a:p>
          <a:endParaRPr lang="ru-RU"/>
        </a:p>
      </dgm:t>
    </dgm:pt>
    <dgm:pt modelId="{AEFE1702-EEA8-4E0F-9FAE-DE1A548C819F}" type="pres">
      <dgm:prSet presAssocID="{4A1DF5F3-B659-4C13-90BF-865CB3165603}" presName="vert2" presStyleCnt="0"/>
      <dgm:spPr/>
    </dgm:pt>
    <dgm:pt modelId="{5E1F5CD9-2CBE-4DF9-8757-9277FCB9EB86}" type="pres">
      <dgm:prSet presAssocID="{4A1DF5F3-B659-4C13-90BF-865CB3165603}" presName="thinLine2b" presStyleLbl="callout" presStyleIdx="7" presStyleCnt="9"/>
      <dgm:spPr/>
    </dgm:pt>
    <dgm:pt modelId="{E8555BC5-E1D7-4C01-B00D-B73629C89492}" type="pres">
      <dgm:prSet presAssocID="{4A1DF5F3-B659-4C13-90BF-865CB3165603}" presName="vertSpace2b" presStyleCnt="0"/>
      <dgm:spPr/>
    </dgm:pt>
    <dgm:pt modelId="{7589826A-1D1E-44EE-BE90-08B29CFD110D}" type="pres">
      <dgm:prSet presAssocID="{F4E111F5-3D2F-4EC8-83D7-54C4D820FBCF}" presName="horz2" presStyleCnt="0"/>
      <dgm:spPr/>
    </dgm:pt>
    <dgm:pt modelId="{37BFF2B4-E8EA-43A0-98C8-1FC2B5F52E83}" type="pres">
      <dgm:prSet presAssocID="{F4E111F5-3D2F-4EC8-83D7-54C4D820FBCF}" presName="horzSpace2" presStyleCnt="0"/>
      <dgm:spPr/>
    </dgm:pt>
    <dgm:pt modelId="{5C1360F3-342F-43F5-AE71-06E0A2F5D4F1}" type="pres">
      <dgm:prSet presAssocID="{F4E111F5-3D2F-4EC8-83D7-54C4D820FBCF}" presName="tx2" presStyleLbl="revTx" presStyleIdx="9" presStyleCnt="10"/>
      <dgm:spPr/>
      <dgm:t>
        <a:bodyPr/>
        <a:lstStyle/>
        <a:p>
          <a:endParaRPr lang="ru-RU"/>
        </a:p>
      </dgm:t>
    </dgm:pt>
    <dgm:pt modelId="{02E58410-C45D-41DD-BF2A-188817278270}" type="pres">
      <dgm:prSet presAssocID="{F4E111F5-3D2F-4EC8-83D7-54C4D820FBCF}" presName="vert2" presStyleCnt="0"/>
      <dgm:spPr/>
    </dgm:pt>
    <dgm:pt modelId="{FB03A73D-670B-4F27-8502-3442E1CEDC23}" type="pres">
      <dgm:prSet presAssocID="{F4E111F5-3D2F-4EC8-83D7-54C4D820FBCF}" presName="thinLine2b" presStyleLbl="callout" presStyleIdx="8" presStyleCnt="9"/>
      <dgm:spPr/>
    </dgm:pt>
    <dgm:pt modelId="{95111989-1853-4CF0-A65B-EA8B0734E90A}" type="pres">
      <dgm:prSet presAssocID="{F4E111F5-3D2F-4EC8-83D7-54C4D820FBCF}" presName="vertSpace2b" presStyleCnt="0"/>
      <dgm:spPr/>
    </dgm:pt>
  </dgm:ptLst>
  <dgm:cxnLst>
    <dgm:cxn modelId="{246A62E8-3255-463D-8F55-896DCE2A5657}" type="presOf" srcId="{C08CC7B8-ECCB-4676-8726-FA350EAB72AC}" destId="{A259CD5D-5FB0-4379-9D07-A50CBA39E0DC}" srcOrd="0" destOrd="0" presId="urn:microsoft.com/office/officeart/2008/layout/LinedList"/>
    <dgm:cxn modelId="{A89C40E5-E71D-484B-A012-E982E7148AE0}" type="presOf" srcId="{8EE5F395-18A4-4B7E-8287-408ADEB68E38}" destId="{43B6509F-862C-4EB2-A203-A64672B8C445}" srcOrd="0" destOrd="0" presId="urn:microsoft.com/office/officeart/2008/layout/LinedList"/>
    <dgm:cxn modelId="{CCC54449-F38F-4346-8A1C-9B3E72C35E16}" type="presOf" srcId="{F4E111F5-3D2F-4EC8-83D7-54C4D820FBCF}" destId="{5C1360F3-342F-43F5-AE71-06E0A2F5D4F1}" srcOrd="0" destOrd="0" presId="urn:microsoft.com/office/officeart/2008/layout/LinedList"/>
    <dgm:cxn modelId="{E545FBFA-ADA8-4FA0-8DC8-55F2C6F83B00}" srcId="{AFFB9A9A-F5CF-436C-8CC2-C37949AB5741}" destId="{B43D8AA8-4A41-40B8-A429-218A13B353E1}" srcOrd="4" destOrd="0" parTransId="{C0D5D994-3056-4A8A-A3DC-E66B15D3EECB}" sibTransId="{A07F653A-67E4-4A25-A196-DF3A0651499C}"/>
    <dgm:cxn modelId="{EFF446ED-A796-432C-9399-8F0D19ED05FB}" type="presOf" srcId="{B43D8AA8-4A41-40B8-A429-218A13B353E1}" destId="{E51B25BF-DE65-4308-839D-07FF7CE99F1F}" srcOrd="0" destOrd="0" presId="urn:microsoft.com/office/officeart/2008/layout/LinedList"/>
    <dgm:cxn modelId="{45C7D3BD-3905-4FA5-9C13-F89635C102EC}" srcId="{AFFB9A9A-F5CF-436C-8CC2-C37949AB5741}" destId="{E35B9FF6-25AE-476F-80CF-E781A4269463}" srcOrd="2" destOrd="0" parTransId="{2CBC0338-3091-497C-B811-CB9F7A30E30C}" sibTransId="{96EB09B2-9E0D-4963-8A0E-DA84FFE139E9}"/>
    <dgm:cxn modelId="{CAAFEBC0-A811-4BE4-A838-8530392505F5}" srcId="{AFFB9A9A-F5CF-436C-8CC2-C37949AB5741}" destId="{4DD6C0FF-7E2B-4013-9D97-E2C62D6DE643}" srcOrd="1" destOrd="0" parTransId="{DC59996B-9EEA-4F6E-A4E0-3A2344ABFB35}" sibTransId="{79FD7308-200A-4BBC-AC80-23F55F1B7E7E}"/>
    <dgm:cxn modelId="{EC324A80-9C27-4F58-9256-A1500B9ABDF4}" type="presOf" srcId="{AFFB9A9A-F5CF-436C-8CC2-C37949AB5741}" destId="{D95C39F0-B118-4A4E-89E0-7ECD9AD1929F}" srcOrd="0" destOrd="0" presId="urn:microsoft.com/office/officeart/2008/layout/LinedList"/>
    <dgm:cxn modelId="{0F546DA9-6B35-4042-8136-FCF679D56226}" type="presOf" srcId="{FB3D9D2B-CA1D-4426-8BD5-6ACB77C583B9}" destId="{6155E57F-2B48-4F9C-BF9E-6D943C24AB38}" srcOrd="0" destOrd="0" presId="urn:microsoft.com/office/officeart/2008/layout/LinedList"/>
    <dgm:cxn modelId="{6D71B755-F1E5-4F75-9665-0CB6CBF0216D}" type="presOf" srcId="{E35B9FF6-25AE-476F-80CF-E781A4269463}" destId="{8D463530-6D66-4A6B-9B45-7288D862B42A}" srcOrd="0" destOrd="0" presId="urn:microsoft.com/office/officeart/2008/layout/LinedList"/>
    <dgm:cxn modelId="{E235BB66-42C4-43D1-865B-F74D22A9F00A}" srcId="{AFFB9A9A-F5CF-436C-8CC2-C37949AB5741}" destId="{8EE5F395-18A4-4B7E-8287-408ADEB68E38}" srcOrd="6" destOrd="0" parTransId="{8AC20AC3-234B-4B3C-9B29-A5D98FEAD56C}" sibTransId="{34F21C9B-9B77-4D8E-8B4F-34A201BB2BA8}"/>
    <dgm:cxn modelId="{1ED315A9-F9A1-4B73-93F3-FFDA3A0B3F0C}" type="presOf" srcId="{4A1DF5F3-B659-4C13-90BF-865CB3165603}" destId="{EFCEF0DA-5035-4C1C-B1C9-A587E7851B3F}" srcOrd="0" destOrd="0" presId="urn:microsoft.com/office/officeart/2008/layout/LinedList"/>
    <dgm:cxn modelId="{1CA0ACAA-0B6D-4ABF-B1C9-33CFD72FC5BB}" type="presOf" srcId="{DC65D3B2-684E-459B-AA39-AA30C1CA5EE0}" destId="{313123E8-F77B-42B1-A4D7-FE1918C11D0E}" srcOrd="0" destOrd="0" presId="urn:microsoft.com/office/officeart/2008/layout/LinedList"/>
    <dgm:cxn modelId="{4234E963-77C9-4428-A084-3AE70B0D6BDD}" srcId="{04EC6929-EFF5-4145-BDDD-AD97E665F1FD}" destId="{AFFB9A9A-F5CF-436C-8CC2-C37949AB5741}" srcOrd="0" destOrd="0" parTransId="{7C5E3C79-0A88-47CE-98DB-D4CD4B93D33B}" sibTransId="{B6E70E01-6FA1-47DC-A419-2D7683141621}"/>
    <dgm:cxn modelId="{9480D5DD-B04F-4476-AAE9-CA6BD5B7A411}" srcId="{AFFB9A9A-F5CF-436C-8CC2-C37949AB5741}" destId="{FB3D9D2B-CA1D-4426-8BD5-6ACB77C583B9}" srcOrd="5" destOrd="0" parTransId="{C1E4A706-D15A-4BCD-B1AD-FA9CB49D4F14}" sibTransId="{940467C4-E7C5-4B94-B1DF-0F5E290B1C8F}"/>
    <dgm:cxn modelId="{04E517E9-7C9B-48FD-9C9E-AE24F911FE3D}" srcId="{AFFB9A9A-F5CF-436C-8CC2-C37949AB5741}" destId="{F4E111F5-3D2F-4EC8-83D7-54C4D820FBCF}" srcOrd="8" destOrd="0" parTransId="{6EBB5880-DF90-4076-864C-D83C47E83662}" sibTransId="{D6AAF371-9A11-40B3-B287-3AEC44BF71C0}"/>
    <dgm:cxn modelId="{7E1680A6-E611-4375-BD0C-BA0DB98868A4}" srcId="{AFFB9A9A-F5CF-436C-8CC2-C37949AB5741}" destId="{DC65D3B2-684E-459B-AA39-AA30C1CA5EE0}" srcOrd="3" destOrd="0" parTransId="{9E956C58-AB43-4166-A130-D67E47D9B76F}" sibTransId="{BC198C76-9DD2-41C0-8686-A29A2F4D41D6}"/>
    <dgm:cxn modelId="{07B4A08B-02A2-4697-A44F-E8F3D1FA136C}" type="presOf" srcId="{4DD6C0FF-7E2B-4013-9D97-E2C62D6DE643}" destId="{16750697-E7C5-4E50-980F-53B6661CEF8B}" srcOrd="0" destOrd="0" presId="urn:microsoft.com/office/officeart/2008/layout/LinedList"/>
    <dgm:cxn modelId="{875C5105-3CC9-4EC4-B3CD-E888D33D5B2E}" srcId="{AFFB9A9A-F5CF-436C-8CC2-C37949AB5741}" destId="{C08CC7B8-ECCB-4676-8726-FA350EAB72AC}" srcOrd="0" destOrd="0" parTransId="{3ECD332D-8414-477F-B6F7-497B4B164E5E}" sibTransId="{71622664-384F-4684-9D30-5283536ABC50}"/>
    <dgm:cxn modelId="{45A0747A-16F8-41BA-B58A-6F3875029C5F}" srcId="{AFFB9A9A-F5CF-436C-8CC2-C37949AB5741}" destId="{4A1DF5F3-B659-4C13-90BF-865CB3165603}" srcOrd="7" destOrd="0" parTransId="{F9827789-BDE8-4D6D-B3BC-9FAFBA3BBA39}" sibTransId="{195F956A-F36E-4185-9648-8D98744E53E2}"/>
    <dgm:cxn modelId="{64496F8E-46D8-4188-8D17-6D49B7547EEB}" type="presOf" srcId="{04EC6929-EFF5-4145-BDDD-AD97E665F1FD}" destId="{D5E216C8-6812-4302-A2AC-0AFBDF453841}" srcOrd="0" destOrd="0" presId="urn:microsoft.com/office/officeart/2008/layout/LinedList"/>
    <dgm:cxn modelId="{1691C532-7A5A-4804-9C24-815C2EF09D7A}" type="presParOf" srcId="{D5E216C8-6812-4302-A2AC-0AFBDF453841}" destId="{758C4026-1C14-4EED-83DF-EF44026BA78A}" srcOrd="0" destOrd="0" presId="urn:microsoft.com/office/officeart/2008/layout/LinedList"/>
    <dgm:cxn modelId="{90CF665C-13DB-4137-B5B3-6BC4DC21A4A1}" type="presParOf" srcId="{D5E216C8-6812-4302-A2AC-0AFBDF453841}" destId="{3621F70D-DD96-46FC-B837-7B2DD6F62D75}" srcOrd="1" destOrd="0" presId="urn:microsoft.com/office/officeart/2008/layout/LinedList"/>
    <dgm:cxn modelId="{B3F842C0-1CEB-43FE-B8A4-10E5985D1A6C}" type="presParOf" srcId="{3621F70D-DD96-46FC-B837-7B2DD6F62D75}" destId="{D95C39F0-B118-4A4E-89E0-7ECD9AD1929F}" srcOrd="0" destOrd="0" presId="urn:microsoft.com/office/officeart/2008/layout/LinedList"/>
    <dgm:cxn modelId="{62939781-5B8D-44BB-BE0C-CEEC4AB786EC}" type="presParOf" srcId="{3621F70D-DD96-46FC-B837-7B2DD6F62D75}" destId="{5021C2A4-F0BA-4DA3-A978-38293C6EE5F1}" srcOrd="1" destOrd="0" presId="urn:microsoft.com/office/officeart/2008/layout/LinedList"/>
    <dgm:cxn modelId="{C51D7814-FF9F-4DD8-8A77-33096213A941}" type="presParOf" srcId="{5021C2A4-F0BA-4DA3-A978-38293C6EE5F1}" destId="{B90E1978-AF61-480E-8CC1-62C210AC3F9A}" srcOrd="0" destOrd="0" presId="urn:microsoft.com/office/officeart/2008/layout/LinedList"/>
    <dgm:cxn modelId="{E0B9B6E3-0553-4E3D-AE48-D0F437235A42}" type="presParOf" srcId="{5021C2A4-F0BA-4DA3-A978-38293C6EE5F1}" destId="{8349EE1F-29A0-4141-BF89-EC553B685DDC}" srcOrd="1" destOrd="0" presId="urn:microsoft.com/office/officeart/2008/layout/LinedList"/>
    <dgm:cxn modelId="{A1F2B83C-79E8-40CC-BAB0-9B0739D68C69}" type="presParOf" srcId="{8349EE1F-29A0-4141-BF89-EC553B685DDC}" destId="{3B3B00E7-DBED-48F3-9021-89FC3247D14F}" srcOrd="0" destOrd="0" presId="urn:microsoft.com/office/officeart/2008/layout/LinedList"/>
    <dgm:cxn modelId="{287A6DCE-8C1D-4491-A4D2-B9155F52A876}" type="presParOf" srcId="{8349EE1F-29A0-4141-BF89-EC553B685DDC}" destId="{A259CD5D-5FB0-4379-9D07-A50CBA39E0DC}" srcOrd="1" destOrd="0" presId="urn:microsoft.com/office/officeart/2008/layout/LinedList"/>
    <dgm:cxn modelId="{83CB6400-EE97-4501-921E-885CC9993E7C}" type="presParOf" srcId="{8349EE1F-29A0-4141-BF89-EC553B685DDC}" destId="{2D354449-C2F3-432B-A8BC-C95154A6F195}" srcOrd="2" destOrd="0" presId="urn:microsoft.com/office/officeart/2008/layout/LinedList"/>
    <dgm:cxn modelId="{E2376B02-921D-456D-896C-02240C44E826}" type="presParOf" srcId="{5021C2A4-F0BA-4DA3-A978-38293C6EE5F1}" destId="{ED7CCE87-3A84-4256-AD75-7416446C7455}" srcOrd="2" destOrd="0" presId="urn:microsoft.com/office/officeart/2008/layout/LinedList"/>
    <dgm:cxn modelId="{01414518-55D7-4DC1-8F4D-2293A0ECBC5D}" type="presParOf" srcId="{5021C2A4-F0BA-4DA3-A978-38293C6EE5F1}" destId="{FFCD1EB3-EBB8-4322-B3FE-F53A9707D2D7}" srcOrd="3" destOrd="0" presId="urn:microsoft.com/office/officeart/2008/layout/LinedList"/>
    <dgm:cxn modelId="{4C82923E-1E86-47FE-944A-D089692F38BD}" type="presParOf" srcId="{5021C2A4-F0BA-4DA3-A978-38293C6EE5F1}" destId="{962B83B5-B4E0-4F23-91D6-FA6D8EBFE5DB}" srcOrd="4" destOrd="0" presId="urn:microsoft.com/office/officeart/2008/layout/LinedList"/>
    <dgm:cxn modelId="{F906305B-589E-48F7-980D-E718D7F8248B}" type="presParOf" srcId="{962B83B5-B4E0-4F23-91D6-FA6D8EBFE5DB}" destId="{97244F3B-9957-4A7D-9756-A2B6007EC500}" srcOrd="0" destOrd="0" presId="urn:microsoft.com/office/officeart/2008/layout/LinedList"/>
    <dgm:cxn modelId="{4C6432A4-C1CE-4519-A0E1-077FAA518884}" type="presParOf" srcId="{962B83B5-B4E0-4F23-91D6-FA6D8EBFE5DB}" destId="{16750697-E7C5-4E50-980F-53B6661CEF8B}" srcOrd="1" destOrd="0" presId="urn:microsoft.com/office/officeart/2008/layout/LinedList"/>
    <dgm:cxn modelId="{AE34B5D0-88BC-4ED6-9440-A4273822CAB7}" type="presParOf" srcId="{962B83B5-B4E0-4F23-91D6-FA6D8EBFE5DB}" destId="{ECB1608E-EA75-47E4-9B28-CF55311776BD}" srcOrd="2" destOrd="0" presId="urn:microsoft.com/office/officeart/2008/layout/LinedList"/>
    <dgm:cxn modelId="{FE6A40F8-B5CE-40EA-A172-4BDF307F829D}" type="presParOf" srcId="{5021C2A4-F0BA-4DA3-A978-38293C6EE5F1}" destId="{85DDCAB5-81AA-4A27-87D1-90A6FBCF3320}" srcOrd="5" destOrd="0" presId="urn:microsoft.com/office/officeart/2008/layout/LinedList"/>
    <dgm:cxn modelId="{15494E8E-0E4F-47AF-9E47-E9EB4D175DFD}" type="presParOf" srcId="{5021C2A4-F0BA-4DA3-A978-38293C6EE5F1}" destId="{D7DB00B0-9DE1-4A35-AD54-34941D3D3F34}" srcOrd="6" destOrd="0" presId="urn:microsoft.com/office/officeart/2008/layout/LinedList"/>
    <dgm:cxn modelId="{676989BA-2410-4807-BB9F-C6E936D893A5}" type="presParOf" srcId="{5021C2A4-F0BA-4DA3-A978-38293C6EE5F1}" destId="{7C9E3757-3C64-478A-9299-77AD5286D56A}" srcOrd="7" destOrd="0" presId="urn:microsoft.com/office/officeart/2008/layout/LinedList"/>
    <dgm:cxn modelId="{A930D4E5-5949-4AD9-87B7-A4B250ED5EAB}" type="presParOf" srcId="{7C9E3757-3C64-478A-9299-77AD5286D56A}" destId="{9BD9CEFF-1BB5-4AD0-9E39-20715E4A0215}" srcOrd="0" destOrd="0" presId="urn:microsoft.com/office/officeart/2008/layout/LinedList"/>
    <dgm:cxn modelId="{63903B9F-07B5-4B13-A989-2D788FE2C4FE}" type="presParOf" srcId="{7C9E3757-3C64-478A-9299-77AD5286D56A}" destId="{8D463530-6D66-4A6B-9B45-7288D862B42A}" srcOrd="1" destOrd="0" presId="urn:microsoft.com/office/officeart/2008/layout/LinedList"/>
    <dgm:cxn modelId="{E2DC425F-B473-4CAF-B871-BC7602CAFBF9}" type="presParOf" srcId="{7C9E3757-3C64-478A-9299-77AD5286D56A}" destId="{74F0B052-7E37-457F-BD76-00DF9B2D586E}" srcOrd="2" destOrd="0" presId="urn:microsoft.com/office/officeart/2008/layout/LinedList"/>
    <dgm:cxn modelId="{C5AF61BF-391F-43DD-B169-13C99B95D1AD}" type="presParOf" srcId="{5021C2A4-F0BA-4DA3-A978-38293C6EE5F1}" destId="{2288D94D-FEDA-42ED-A5BC-A81937221460}" srcOrd="8" destOrd="0" presId="urn:microsoft.com/office/officeart/2008/layout/LinedList"/>
    <dgm:cxn modelId="{8F2FE844-624C-4BAE-BD24-4585303C11E9}" type="presParOf" srcId="{5021C2A4-F0BA-4DA3-A978-38293C6EE5F1}" destId="{CBC8B408-4280-4A94-B5BB-D3E6765311F9}" srcOrd="9" destOrd="0" presId="urn:microsoft.com/office/officeart/2008/layout/LinedList"/>
    <dgm:cxn modelId="{F7569AC7-E485-4414-BFA7-32B1D95295A7}" type="presParOf" srcId="{5021C2A4-F0BA-4DA3-A978-38293C6EE5F1}" destId="{6981A379-C12C-4565-993D-C8E01A688197}" srcOrd="10" destOrd="0" presId="urn:microsoft.com/office/officeart/2008/layout/LinedList"/>
    <dgm:cxn modelId="{5C53B31A-4EBD-4C56-81B0-E7BE936A9C93}" type="presParOf" srcId="{6981A379-C12C-4565-993D-C8E01A688197}" destId="{A80028A4-7007-418C-8315-12F29A2252CC}" srcOrd="0" destOrd="0" presId="urn:microsoft.com/office/officeart/2008/layout/LinedList"/>
    <dgm:cxn modelId="{DD14D50D-D502-417A-A050-3FAD82B1B313}" type="presParOf" srcId="{6981A379-C12C-4565-993D-C8E01A688197}" destId="{313123E8-F77B-42B1-A4D7-FE1918C11D0E}" srcOrd="1" destOrd="0" presId="urn:microsoft.com/office/officeart/2008/layout/LinedList"/>
    <dgm:cxn modelId="{DAA6BC4C-DEAD-4FA1-99A8-6F2557B8B441}" type="presParOf" srcId="{6981A379-C12C-4565-993D-C8E01A688197}" destId="{C2C3B707-93F8-4DB0-9999-61608661D18B}" srcOrd="2" destOrd="0" presId="urn:microsoft.com/office/officeart/2008/layout/LinedList"/>
    <dgm:cxn modelId="{E9B4A2BC-791A-4974-9A71-A7D224497CEB}" type="presParOf" srcId="{5021C2A4-F0BA-4DA3-A978-38293C6EE5F1}" destId="{079D54B4-F221-4EC0-AEFC-6328AE07D517}" srcOrd="11" destOrd="0" presId="urn:microsoft.com/office/officeart/2008/layout/LinedList"/>
    <dgm:cxn modelId="{4F93B003-8DE3-4C3D-B303-39A4B9662963}" type="presParOf" srcId="{5021C2A4-F0BA-4DA3-A978-38293C6EE5F1}" destId="{42D31D2B-1F06-4F5D-8F19-C800F622DB4F}" srcOrd="12" destOrd="0" presId="urn:microsoft.com/office/officeart/2008/layout/LinedList"/>
    <dgm:cxn modelId="{E5E3CABE-7435-49BD-BC55-A4318AAB8BEB}" type="presParOf" srcId="{5021C2A4-F0BA-4DA3-A978-38293C6EE5F1}" destId="{4E990501-4833-4565-BB15-017710D74C1F}" srcOrd="13" destOrd="0" presId="urn:microsoft.com/office/officeart/2008/layout/LinedList"/>
    <dgm:cxn modelId="{644DF295-300D-479D-BB6D-0BFE41965E8C}" type="presParOf" srcId="{4E990501-4833-4565-BB15-017710D74C1F}" destId="{E04F2368-04FA-4D8D-BFBB-50EF33903F53}" srcOrd="0" destOrd="0" presId="urn:microsoft.com/office/officeart/2008/layout/LinedList"/>
    <dgm:cxn modelId="{B1942DD8-2357-4A00-835E-60D3E913FD28}" type="presParOf" srcId="{4E990501-4833-4565-BB15-017710D74C1F}" destId="{E51B25BF-DE65-4308-839D-07FF7CE99F1F}" srcOrd="1" destOrd="0" presId="urn:microsoft.com/office/officeart/2008/layout/LinedList"/>
    <dgm:cxn modelId="{6ABBDDBE-60F2-4DBF-8123-9E4E9408A11C}" type="presParOf" srcId="{4E990501-4833-4565-BB15-017710D74C1F}" destId="{A04086AE-598F-4802-80C3-269122951409}" srcOrd="2" destOrd="0" presId="urn:microsoft.com/office/officeart/2008/layout/LinedList"/>
    <dgm:cxn modelId="{F4E0F90A-5848-47B5-89FE-31B1C3316FF7}" type="presParOf" srcId="{5021C2A4-F0BA-4DA3-A978-38293C6EE5F1}" destId="{BE90347A-E3AB-43C0-8747-2A6B4851E314}" srcOrd="14" destOrd="0" presId="urn:microsoft.com/office/officeart/2008/layout/LinedList"/>
    <dgm:cxn modelId="{B0E08BE8-CC55-4CE4-BF69-3F6FCD56BC9C}" type="presParOf" srcId="{5021C2A4-F0BA-4DA3-A978-38293C6EE5F1}" destId="{88864B78-C95B-4B96-A39B-9D72D1699C27}" srcOrd="15" destOrd="0" presId="urn:microsoft.com/office/officeart/2008/layout/LinedList"/>
    <dgm:cxn modelId="{E085C42D-2031-4657-A03C-F2E2169350B6}" type="presParOf" srcId="{5021C2A4-F0BA-4DA3-A978-38293C6EE5F1}" destId="{5C2D1159-8B94-4409-841C-0D99193EBB05}" srcOrd="16" destOrd="0" presId="urn:microsoft.com/office/officeart/2008/layout/LinedList"/>
    <dgm:cxn modelId="{3D8888D2-67F3-49B9-83A7-82F085DD51DC}" type="presParOf" srcId="{5C2D1159-8B94-4409-841C-0D99193EBB05}" destId="{7A62095E-CCBE-4458-A9B8-40ECE5FA3930}" srcOrd="0" destOrd="0" presId="urn:microsoft.com/office/officeart/2008/layout/LinedList"/>
    <dgm:cxn modelId="{39320FD3-0FA8-4E25-8FC3-C3B47BD20772}" type="presParOf" srcId="{5C2D1159-8B94-4409-841C-0D99193EBB05}" destId="{6155E57F-2B48-4F9C-BF9E-6D943C24AB38}" srcOrd="1" destOrd="0" presId="urn:microsoft.com/office/officeart/2008/layout/LinedList"/>
    <dgm:cxn modelId="{1337915C-4B95-48E4-A407-CE13786FC400}" type="presParOf" srcId="{5C2D1159-8B94-4409-841C-0D99193EBB05}" destId="{ACE54256-E416-47E2-A848-5A6A19A372CC}" srcOrd="2" destOrd="0" presId="urn:microsoft.com/office/officeart/2008/layout/LinedList"/>
    <dgm:cxn modelId="{59A6DAB5-8CC1-429A-98FA-E672026E86E3}" type="presParOf" srcId="{5021C2A4-F0BA-4DA3-A978-38293C6EE5F1}" destId="{020CDDD7-1B6C-4B44-AA12-967609CF4993}" srcOrd="17" destOrd="0" presId="urn:microsoft.com/office/officeart/2008/layout/LinedList"/>
    <dgm:cxn modelId="{632C43B7-C691-412E-8677-147EBBCB5E97}" type="presParOf" srcId="{5021C2A4-F0BA-4DA3-A978-38293C6EE5F1}" destId="{EBF6D0E3-1631-4F10-AAC0-3B85DE80EFB4}" srcOrd="18" destOrd="0" presId="urn:microsoft.com/office/officeart/2008/layout/LinedList"/>
    <dgm:cxn modelId="{136036BD-94E9-4380-B359-C6EBDAA9C5B0}" type="presParOf" srcId="{5021C2A4-F0BA-4DA3-A978-38293C6EE5F1}" destId="{D438B27D-5E92-4E5B-A94A-BA5BD0C84686}" srcOrd="19" destOrd="0" presId="urn:microsoft.com/office/officeart/2008/layout/LinedList"/>
    <dgm:cxn modelId="{85B63874-F18B-40A7-9CEB-E899FB56428F}" type="presParOf" srcId="{D438B27D-5E92-4E5B-A94A-BA5BD0C84686}" destId="{FE331029-06C9-42ED-BD97-EB132EF92C49}" srcOrd="0" destOrd="0" presId="urn:microsoft.com/office/officeart/2008/layout/LinedList"/>
    <dgm:cxn modelId="{8DF945FB-B475-4164-9775-98E6031231D9}" type="presParOf" srcId="{D438B27D-5E92-4E5B-A94A-BA5BD0C84686}" destId="{43B6509F-862C-4EB2-A203-A64672B8C445}" srcOrd="1" destOrd="0" presId="urn:microsoft.com/office/officeart/2008/layout/LinedList"/>
    <dgm:cxn modelId="{CD19680A-628E-4F45-941C-CE504D583F5E}" type="presParOf" srcId="{D438B27D-5E92-4E5B-A94A-BA5BD0C84686}" destId="{E6EE059D-2A27-4077-AA1F-2049B5208177}" srcOrd="2" destOrd="0" presId="urn:microsoft.com/office/officeart/2008/layout/LinedList"/>
    <dgm:cxn modelId="{BD901524-BF9D-4FCE-9AE5-2A7054428F0A}" type="presParOf" srcId="{5021C2A4-F0BA-4DA3-A978-38293C6EE5F1}" destId="{FCA95993-0887-4F4B-A1E1-71560A5FF082}" srcOrd="20" destOrd="0" presId="urn:microsoft.com/office/officeart/2008/layout/LinedList"/>
    <dgm:cxn modelId="{20E1C8F1-7D52-47A5-8346-A58135E3756C}" type="presParOf" srcId="{5021C2A4-F0BA-4DA3-A978-38293C6EE5F1}" destId="{F715F6F2-C28B-4C6E-968E-62565EF6C327}" srcOrd="21" destOrd="0" presId="urn:microsoft.com/office/officeart/2008/layout/LinedList"/>
    <dgm:cxn modelId="{F99AECB5-CFF8-481A-9E26-4ADFE76BE676}" type="presParOf" srcId="{5021C2A4-F0BA-4DA3-A978-38293C6EE5F1}" destId="{828582F4-BB55-4756-96B7-C9B375B279E5}" srcOrd="22" destOrd="0" presId="urn:microsoft.com/office/officeart/2008/layout/LinedList"/>
    <dgm:cxn modelId="{C901AA3A-F3C0-4A6D-8376-620A14E6E63D}" type="presParOf" srcId="{828582F4-BB55-4756-96B7-C9B375B279E5}" destId="{9A187BF6-3603-483D-9C10-6105F14A552A}" srcOrd="0" destOrd="0" presId="urn:microsoft.com/office/officeart/2008/layout/LinedList"/>
    <dgm:cxn modelId="{F08446B2-6CEE-4342-8173-8B1A18145384}" type="presParOf" srcId="{828582F4-BB55-4756-96B7-C9B375B279E5}" destId="{EFCEF0DA-5035-4C1C-B1C9-A587E7851B3F}" srcOrd="1" destOrd="0" presId="urn:microsoft.com/office/officeart/2008/layout/LinedList"/>
    <dgm:cxn modelId="{6B16976B-5D91-46C9-8AFE-9D4E8352259C}" type="presParOf" srcId="{828582F4-BB55-4756-96B7-C9B375B279E5}" destId="{AEFE1702-EEA8-4E0F-9FAE-DE1A548C819F}" srcOrd="2" destOrd="0" presId="urn:microsoft.com/office/officeart/2008/layout/LinedList"/>
    <dgm:cxn modelId="{277AA0A8-1649-4EF4-BE0A-28258F28475E}" type="presParOf" srcId="{5021C2A4-F0BA-4DA3-A978-38293C6EE5F1}" destId="{5E1F5CD9-2CBE-4DF9-8757-9277FCB9EB86}" srcOrd="23" destOrd="0" presId="urn:microsoft.com/office/officeart/2008/layout/LinedList"/>
    <dgm:cxn modelId="{A6CE7199-D05A-40CB-9E89-A19C175371CD}" type="presParOf" srcId="{5021C2A4-F0BA-4DA3-A978-38293C6EE5F1}" destId="{E8555BC5-E1D7-4C01-B00D-B73629C89492}" srcOrd="24" destOrd="0" presId="urn:microsoft.com/office/officeart/2008/layout/LinedList"/>
    <dgm:cxn modelId="{BA974C02-6F47-41B7-8DAB-DF1B958DC9F3}" type="presParOf" srcId="{5021C2A4-F0BA-4DA3-A978-38293C6EE5F1}" destId="{7589826A-1D1E-44EE-BE90-08B29CFD110D}" srcOrd="25" destOrd="0" presId="urn:microsoft.com/office/officeart/2008/layout/LinedList"/>
    <dgm:cxn modelId="{5EC3AC41-B788-476F-A511-CAC8C1EFB32E}" type="presParOf" srcId="{7589826A-1D1E-44EE-BE90-08B29CFD110D}" destId="{37BFF2B4-E8EA-43A0-98C8-1FC2B5F52E83}" srcOrd="0" destOrd="0" presId="urn:microsoft.com/office/officeart/2008/layout/LinedList"/>
    <dgm:cxn modelId="{9A234BA4-7EB4-443C-BC00-24C06D25A747}" type="presParOf" srcId="{7589826A-1D1E-44EE-BE90-08B29CFD110D}" destId="{5C1360F3-342F-43F5-AE71-06E0A2F5D4F1}" srcOrd="1" destOrd="0" presId="urn:microsoft.com/office/officeart/2008/layout/LinedList"/>
    <dgm:cxn modelId="{E73AACEB-454F-487D-A154-78EA3BBF66CC}" type="presParOf" srcId="{7589826A-1D1E-44EE-BE90-08B29CFD110D}" destId="{02E58410-C45D-41DD-BF2A-188817278270}" srcOrd="2" destOrd="0" presId="urn:microsoft.com/office/officeart/2008/layout/LinedList"/>
    <dgm:cxn modelId="{2D3BA202-F3DC-4D40-8758-D55F74379395}" type="presParOf" srcId="{5021C2A4-F0BA-4DA3-A978-38293C6EE5F1}" destId="{FB03A73D-670B-4F27-8502-3442E1CEDC23}" srcOrd="26" destOrd="0" presId="urn:microsoft.com/office/officeart/2008/layout/LinedList"/>
    <dgm:cxn modelId="{8B601B3A-9569-4BD8-9F70-37296DC21203}" type="presParOf" srcId="{5021C2A4-F0BA-4DA3-A978-38293C6EE5F1}" destId="{95111989-1853-4CF0-A65B-EA8B0734E90A}" srcOrd="27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AA28D8-7906-4A83-8E8D-448DB939CD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6D149-450C-4ADF-9F57-EC1BE060E42F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altLang="ru-RU" b="1" dirty="0" smtClean="0">
              <a:solidFill>
                <a:schemeClr val="tx1"/>
              </a:solidFill>
              <a:latin typeface="Cambria" panose="02040503050406030204" pitchFamily="18" charset="0"/>
            </a:rPr>
            <a:t>Оценка регулирующего воздействия (ОРВ) </a:t>
          </a:r>
        </a:p>
        <a:p>
          <a:pPr algn="just"/>
          <a:r>
            <a:rPr lang="ru-RU" altLang="ru-RU" dirty="0" smtClean="0">
              <a:solidFill>
                <a:schemeClr val="tx1"/>
              </a:solidFill>
              <a:latin typeface="Cambria" panose="02040503050406030204" pitchFamily="18" charset="0"/>
            </a:rPr>
            <a:t>ОРВ проводится в отношении проектов нормативных правовых актов, в </a:t>
          </a:r>
          <a:r>
            <a:rPr lang="ru-RU" altLang="ru-RU" dirty="0" err="1" smtClean="0">
              <a:solidFill>
                <a:schemeClr val="tx1"/>
              </a:solidFill>
              <a:latin typeface="Cambria" panose="02040503050406030204" pitchFamily="18" charset="0"/>
            </a:rPr>
            <a:t>т.ч</a:t>
          </a:r>
          <a:r>
            <a:rPr lang="ru-RU" altLang="ru-RU" dirty="0" smtClean="0">
              <a:solidFill>
                <a:schemeClr val="tx1"/>
              </a:solidFill>
              <a:latin typeface="Cambria" panose="02040503050406030204" pitchFamily="18" charset="0"/>
            </a:rPr>
            <a:t>. ведомственных актов, актов Правительства РФ, Банка России, «правительственных» законопроектов, </a:t>
          </a:r>
          <a:r>
            <a:rPr lang="ru-RU" altLang="ru-RU" dirty="0" smtClean="0">
              <a:solidFill>
                <a:schemeClr val="tx1"/>
              </a:solidFill>
              <a:latin typeface="Cambria" panose="02040503050406030204" pitchFamily="18" charset="0"/>
            </a:rPr>
            <a:t>-  </a:t>
          </a:r>
          <a:r>
            <a:rPr lang="ru-RU" altLang="ru-RU" i="1" dirty="0" smtClean="0">
              <a:solidFill>
                <a:schemeClr val="tx1"/>
              </a:solidFill>
              <a:latin typeface="Cambria" panose="02040503050406030204" pitchFamily="18" charset="0"/>
            </a:rPr>
            <a:t>в текущем режиме более </a:t>
          </a:r>
          <a:r>
            <a:rPr lang="ru-RU" altLang="ru-RU" i="1" dirty="0" smtClean="0">
              <a:solidFill>
                <a:schemeClr val="tx1"/>
              </a:solidFill>
              <a:latin typeface="Cambria" panose="02040503050406030204" pitchFamily="18" charset="0"/>
            </a:rPr>
            <a:t>500 </a:t>
          </a:r>
          <a:r>
            <a:rPr lang="ru-RU" altLang="ru-RU" i="1" dirty="0" smtClean="0">
              <a:solidFill>
                <a:schemeClr val="tx1"/>
              </a:solidFill>
              <a:latin typeface="Cambria" panose="02040503050406030204" pitchFamily="18" charset="0"/>
            </a:rPr>
            <a:t>заключений в год</a:t>
          </a:r>
          <a:endParaRPr lang="ru-RU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C11652DB-A671-46F5-AE81-EE2BD2D89B61}" type="parTrans" cxnId="{E10F507E-BB56-4803-A12A-BECF661B834C}">
      <dgm:prSet/>
      <dgm:spPr/>
      <dgm:t>
        <a:bodyPr/>
        <a:lstStyle/>
        <a:p>
          <a:endParaRPr lang="ru-RU"/>
        </a:p>
      </dgm:t>
    </dgm:pt>
    <dgm:pt modelId="{20C6367A-3354-4597-BEF5-61CE46E2F1D8}" type="sibTrans" cxnId="{E10F507E-BB56-4803-A12A-BECF661B834C}">
      <dgm:prSet/>
      <dgm:spPr/>
      <dgm:t>
        <a:bodyPr/>
        <a:lstStyle/>
        <a:p>
          <a:endParaRPr lang="ru-RU"/>
        </a:p>
      </dgm:t>
    </dgm:pt>
    <dgm:pt modelId="{F26F5601-5BFF-4DFA-8E16-069B3D58F6DD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pPr algn="ctr"/>
          <a:r>
            <a:rPr lang="ru-RU" altLang="ru-RU" sz="1200" b="1" dirty="0" smtClean="0">
              <a:solidFill>
                <a:schemeClr val="tx1"/>
              </a:solidFill>
              <a:latin typeface="Cambria" panose="02040503050406030204" pitchFamily="18" charset="0"/>
            </a:rPr>
            <a:t>Экспресс-экспертиза проектов</a:t>
          </a:r>
        </a:p>
        <a:p>
          <a:pPr algn="just"/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 </a:t>
          </a:r>
          <a:r>
            <a:rPr lang="ru-RU" altLang="ru-RU" sz="1100" b="0" dirty="0" smtClean="0">
              <a:solidFill>
                <a:schemeClr val="tx1"/>
              </a:solidFill>
              <a:latin typeface="Cambria" panose="02040503050406030204" pitchFamily="18" charset="0"/>
            </a:rPr>
            <a:t>Экспресс-экспертиза проектов федеральных законов, поправок и заключений Правительства РФ к заседанию Комиссии Правительства РФ по законопроектной деятельности (</a:t>
          </a:r>
          <a:r>
            <a:rPr lang="ru-RU" altLang="ru-RU" sz="1100" b="0" dirty="0" smtClean="0">
              <a:solidFill>
                <a:schemeClr val="tx1"/>
              </a:solidFill>
              <a:latin typeface="Cambria" panose="02040503050406030204" pitchFamily="18" charset="0"/>
            </a:rPr>
            <a:t>еженедельно), </a:t>
          </a:r>
          <a:r>
            <a:rPr lang="ru-RU" altLang="ru-RU" sz="1100" b="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обзоров (ежемесячно)</a:t>
          </a:r>
          <a:endParaRPr lang="ru-RU" sz="12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F16743C7-CC7E-4594-81AB-BC5B003377A3}" type="parTrans" cxnId="{07E1D552-23FC-4345-B46B-36C96CDCF774}">
      <dgm:prSet/>
      <dgm:spPr/>
      <dgm:t>
        <a:bodyPr/>
        <a:lstStyle/>
        <a:p>
          <a:endParaRPr lang="ru-RU"/>
        </a:p>
      </dgm:t>
    </dgm:pt>
    <dgm:pt modelId="{22094821-887D-45D1-86DB-0241C88A5920}" type="sibTrans" cxnId="{07E1D552-23FC-4345-B46B-36C96CDCF774}">
      <dgm:prSet/>
      <dgm:spPr/>
      <dgm:t>
        <a:bodyPr/>
        <a:lstStyle/>
        <a:p>
          <a:endParaRPr lang="ru-RU"/>
        </a:p>
      </dgm:t>
    </dgm:pt>
    <dgm:pt modelId="{FA28FCB8-FAF7-4CB7-ADB5-689E41CC81E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altLang="ru-RU" sz="1050" b="1" dirty="0" smtClean="0">
              <a:solidFill>
                <a:schemeClr val="tx1"/>
              </a:solidFill>
              <a:latin typeface="Cambria" panose="02040503050406030204" pitchFamily="18" charset="0"/>
            </a:rPr>
            <a:t>Мониторинг правоприменительной практики </a:t>
          </a:r>
        </a:p>
        <a:p>
          <a:pPr algn="just"/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в выборе тем для анализа и подготовке  ежегодного доклада (Минюст)</a:t>
          </a:r>
        </a:p>
        <a:p>
          <a:pPr algn="just"/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</a:t>
          </a:r>
          <a:r>
            <a:rPr lang="ru-RU" altLang="ru-RU" sz="1000" b="1" dirty="0" smtClean="0">
              <a:solidFill>
                <a:schemeClr val="tx1"/>
              </a:solidFill>
              <a:latin typeface="Cambria" panose="02040503050406030204" pitchFamily="18" charset="0"/>
            </a:rPr>
            <a:t>предложений об отмене или изменении </a:t>
          </a:r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ведомственных актов, необоснованно затрудняющих ведение предпринимательской и инвестиционной деятельности (Минэкономразвития –Минюст)</a:t>
          </a:r>
          <a:endParaRPr lang="ru-RU" sz="10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C163E33-D99D-4426-A765-2674B4BDDC93}" type="parTrans" cxnId="{D2FF3E4C-546E-4150-A2F6-898BE11D8B60}">
      <dgm:prSet/>
      <dgm:spPr/>
      <dgm:t>
        <a:bodyPr/>
        <a:lstStyle/>
        <a:p>
          <a:endParaRPr lang="ru-RU"/>
        </a:p>
      </dgm:t>
    </dgm:pt>
    <dgm:pt modelId="{DD6EC868-533B-4A32-8517-8DF974EDCB05}" type="sibTrans" cxnId="{D2FF3E4C-546E-4150-A2F6-898BE11D8B60}">
      <dgm:prSet/>
      <dgm:spPr/>
      <dgm:t>
        <a:bodyPr/>
        <a:lstStyle/>
        <a:p>
          <a:endParaRPr lang="ru-RU"/>
        </a:p>
      </dgm:t>
    </dgm:pt>
    <dgm:pt modelId="{52B32D18-84EF-4D46-AAD7-5735DA48F620}">
      <dgm:prSet phldrT="[Текст]" custT="1"/>
      <dgm:spPr>
        <a:noFill/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ru-RU" sz="1050" b="1" dirty="0" smtClean="0">
              <a:solidFill>
                <a:schemeClr val="tx1"/>
              </a:solidFill>
              <a:latin typeface="Cambria" panose="02040503050406030204" pitchFamily="18" charset="0"/>
            </a:rPr>
            <a:t>Оценка фактического воздействия (ОФВ)</a:t>
          </a:r>
        </a:p>
        <a:p>
          <a:pPr algn="just"/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в </a:t>
          </a:r>
          <a:r>
            <a:rPr lang="ru-RU" altLang="ru-RU" sz="1000" b="1" dirty="0" smtClean="0">
              <a:solidFill>
                <a:schemeClr val="tx1"/>
              </a:solidFill>
              <a:latin typeface="Cambria" panose="02040503050406030204" pitchFamily="18" charset="0"/>
            </a:rPr>
            <a:t>оценке фактического воздействия НПА</a:t>
          </a:r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: с </a:t>
          </a:r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2018г</a:t>
          </a:r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. проводится анализ действия 10-20 избранных актов (МЭР и </a:t>
          </a:r>
          <a:r>
            <a:rPr lang="ru-RU" altLang="ru-RU" sz="1000" dirty="0" err="1" smtClean="0">
              <a:solidFill>
                <a:schemeClr val="tx1"/>
              </a:solidFill>
              <a:latin typeface="Cambria" panose="02040503050406030204" pitchFamily="18" charset="0"/>
            </a:rPr>
            <a:t>ФОИВы</a:t>
          </a:r>
          <a:r>
            <a:rPr lang="ru-RU" alt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)</a:t>
          </a:r>
          <a:endParaRPr lang="ru-RU" sz="10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C81FAC08-ADD6-4B86-9F12-D056F50242BF}" type="parTrans" cxnId="{00E7F66D-7A22-4A48-B0EA-40E00E45B07F}">
      <dgm:prSet/>
      <dgm:spPr/>
      <dgm:t>
        <a:bodyPr/>
        <a:lstStyle/>
        <a:p>
          <a:endParaRPr lang="ru-RU"/>
        </a:p>
      </dgm:t>
    </dgm:pt>
    <dgm:pt modelId="{D3B9F6EC-9463-4649-92A8-1028204DB7F2}" type="sibTrans" cxnId="{00E7F66D-7A22-4A48-B0EA-40E00E45B07F}">
      <dgm:prSet/>
      <dgm:spPr/>
      <dgm:t>
        <a:bodyPr/>
        <a:lstStyle/>
        <a:p>
          <a:endParaRPr lang="ru-RU"/>
        </a:p>
      </dgm:t>
    </dgm:pt>
    <dgm:pt modelId="{03FB29F7-DA49-4026-BC20-D91A2B0E6D5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just"/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предложений  </a:t>
          </a:r>
          <a:r>
            <a:rPr lang="ru-RU" altLang="ru-RU" sz="1200" b="1" dirty="0" smtClean="0">
              <a:solidFill>
                <a:schemeClr val="tx1"/>
              </a:solidFill>
              <a:latin typeface="Cambria" panose="02040503050406030204" pitchFamily="18" charset="0"/>
            </a:rPr>
            <a:t>к законопроектам </a:t>
          </a:r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на всех этапах рассмотрения Госдумой,  участие в рабочих группах</a:t>
          </a:r>
        </a:p>
        <a:p>
          <a:pPr algn="just"/>
          <a:endParaRPr lang="ru-RU" altLang="ru-RU" sz="1200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algn="just"/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Работа с </a:t>
          </a:r>
          <a:r>
            <a:rPr lang="ru-RU" altLang="ru-RU" sz="1200" b="1" dirty="0" smtClean="0">
              <a:solidFill>
                <a:schemeClr val="tx1"/>
              </a:solidFill>
              <a:latin typeface="Cambria" panose="02040503050406030204" pitchFamily="18" charset="0"/>
            </a:rPr>
            <a:t>Верховным Судом РФ</a:t>
          </a:r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. О</a:t>
          </a:r>
          <a:r>
            <a:rPr lang="ru-RU" altLang="en-US" sz="1200" dirty="0" smtClean="0">
              <a:latin typeface="Cambria" panose="02040503050406030204" pitchFamily="18" charset="0"/>
            </a:rPr>
            <a:t>бсуждение и  выработка предложений  по системным вопросам судебной практики.</a:t>
          </a:r>
          <a:endParaRPr lang="ru-RU" altLang="ru-RU" sz="1200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algn="ctr"/>
          <a:endParaRPr lang="ru-RU" sz="12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DC34D9C-530F-41B3-A48D-089CA8B6FEF0}" type="parTrans" cxnId="{0EA6A52E-2673-4EEA-8DCA-6CEA84D5DEBF}">
      <dgm:prSet/>
      <dgm:spPr/>
      <dgm:t>
        <a:bodyPr/>
        <a:lstStyle/>
        <a:p>
          <a:endParaRPr lang="ru-RU"/>
        </a:p>
      </dgm:t>
    </dgm:pt>
    <dgm:pt modelId="{DE8F66A0-CA60-49D5-AB69-BEF4E193E437}" type="sibTrans" cxnId="{0EA6A52E-2673-4EEA-8DCA-6CEA84D5DEBF}">
      <dgm:prSet/>
      <dgm:spPr/>
      <dgm:t>
        <a:bodyPr/>
        <a:lstStyle/>
        <a:p>
          <a:endParaRPr lang="ru-RU"/>
        </a:p>
      </dgm:t>
    </dgm:pt>
    <dgm:pt modelId="{B2B72C09-5480-4F0E-92E3-68485D68F18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  <a:ln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/>
              </a:solidFill>
              <a:latin typeface="Cambria" panose="02040503050406030204" pitchFamily="18" charset="0"/>
            </a:rPr>
            <a:t>ОРВ проектов решений </a:t>
          </a:r>
          <a:r>
            <a:rPr lang="ru-RU" sz="1200" b="1" dirty="0" smtClean="0">
              <a:solidFill>
                <a:schemeClr val="tx1"/>
              </a:solidFill>
              <a:latin typeface="Cambria" panose="02040503050406030204" pitchFamily="18" charset="0"/>
            </a:rPr>
            <a:t>ЕЭК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altLang="ru-RU" sz="1200" dirty="0" smtClean="0">
              <a:solidFill>
                <a:schemeClr val="tx1"/>
              </a:solidFill>
              <a:latin typeface="Cambria" panose="02040503050406030204" pitchFamily="18" charset="0"/>
            </a:rPr>
            <a:t> (с марта 2015 г.) </a:t>
          </a:r>
          <a:endParaRPr lang="ru-RU" sz="1200" b="1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</a:t>
          </a: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в формировании наднационального </a:t>
          </a: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законодательства.</a:t>
          </a:r>
        </a:p>
        <a:p>
          <a:pPr algn="just">
            <a:lnSpc>
              <a:spcPct val="90000"/>
            </a:lnSpc>
            <a:spcAft>
              <a:spcPct val="35000"/>
            </a:spcAft>
          </a:pP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РГ </a:t>
          </a: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ЕЭК по проведению ОРВ проектов решений ЕЭК </a:t>
          </a: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- от </a:t>
          </a:r>
          <a:r>
            <a:rPr lang="ru-RU" sz="1000" dirty="0" smtClean="0">
              <a:solidFill>
                <a:schemeClr val="tx1"/>
              </a:solidFill>
              <a:latin typeface="Cambria" panose="02040503050406030204" pitchFamily="18" charset="0"/>
            </a:rPr>
            <a:t>российской стороны включен представитель РСПП.</a:t>
          </a:r>
          <a:endParaRPr lang="ru-RU" sz="10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29D141D6-403A-4283-BD4B-F1A531A00E27}" type="parTrans" cxnId="{40CF4512-8648-4403-9FFB-B45ED6D5A6EF}">
      <dgm:prSet/>
      <dgm:spPr/>
      <dgm:t>
        <a:bodyPr/>
        <a:lstStyle/>
        <a:p>
          <a:endParaRPr lang="ru-RU"/>
        </a:p>
      </dgm:t>
    </dgm:pt>
    <dgm:pt modelId="{8E5071A6-4446-4B19-B901-5077935A1531}" type="sibTrans" cxnId="{40CF4512-8648-4403-9FFB-B45ED6D5A6EF}">
      <dgm:prSet/>
      <dgm:spPr/>
      <dgm:t>
        <a:bodyPr/>
        <a:lstStyle/>
        <a:p>
          <a:endParaRPr lang="ru-RU"/>
        </a:p>
      </dgm:t>
    </dgm:pt>
    <dgm:pt modelId="{44B0AE7E-BB77-4EA6-AA37-4F7869DB3336}" type="pres">
      <dgm:prSet presAssocID="{0BAA28D8-7906-4A83-8E8D-448DB939CD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BD223E-B5D0-4C3A-9841-9121626A54E3}" type="pres">
      <dgm:prSet presAssocID="{2BF6D149-450C-4ADF-9F57-EC1BE060E4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71B87-5C6D-4406-B108-85F171C255E2}" type="pres">
      <dgm:prSet presAssocID="{20C6367A-3354-4597-BEF5-61CE46E2F1D8}" presName="sibTrans" presStyleCnt="0"/>
      <dgm:spPr/>
    </dgm:pt>
    <dgm:pt modelId="{5430CEEC-2FA5-4A00-8D2A-42A465AE16B6}" type="pres">
      <dgm:prSet presAssocID="{F26F5601-5BFF-4DFA-8E16-069B3D58F6D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0957A-B6E8-4614-962C-612966D0F3CD}" type="pres">
      <dgm:prSet presAssocID="{22094821-887D-45D1-86DB-0241C88A5920}" presName="sibTrans" presStyleCnt="0"/>
      <dgm:spPr/>
    </dgm:pt>
    <dgm:pt modelId="{25D5AD62-CAB6-49C9-9D55-A0E97D256039}" type="pres">
      <dgm:prSet presAssocID="{FA28FCB8-FAF7-4CB7-ADB5-689E41CC81E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478F8-B160-4240-8B84-23A15736140F}" type="pres">
      <dgm:prSet presAssocID="{DD6EC868-533B-4A32-8517-8DF974EDCB05}" presName="sibTrans" presStyleCnt="0"/>
      <dgm:spPr/>
    </dgm:pt>
    <dgm:pt modelId="{E0008913-4B61-4221-B0C8-D6A6F64489D8}" type="pres">
      <dgm:prSet presAssocID="{52B32D18-84EF-4D46-AAD7-5735DA48F62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0F257-3481-469A-ADE6-824A449F0E17}" type="pres">
      <dgm:prSet presAssocID="{D3B9F6EC-9463-4649-92A8-1028204DB7F2}" presName="sibTrans" presStyleCnt="0"/>
      <dgm:spPr/>
    </dgm:pt>
    <dgm:pt modelId="{C571AAED-685C-4816-91FB-6953DD3EBCB8}" type="pres">
      <dgm:prSet presAssocID="{B2B72C09-5480-4F0E-92E3-68485D68F180}" presName="node" presStyleLbl="node1" presStyleIdx="4" presStyleCnt="6" custLinFactX="9826" custLinFactNeighborX="100000" custLinFactNeighborY="-2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E3FA7-8918-49ED-A942-C1A67B6D22C1}" type="pres">
      <dgm:prSet presAssocID="{8E5071A6-4446-4B19-B901-5077935A1531}" presName="sibTrans" presStyleCnt="0"/>
      <dgm:spPr/>
    </dgm:pt>
    <dgm:pt modelId="{31C49A65-DD6C-4E7A-B3ED-55BD67200C2F}" type="pres">
      <dgm:prSet presAssocID="{03FB29F7-DA49-4026-BC20-D91A2B0E6D58}" presName="node" presStyleLbl="node1" presStyleIdx="5" presStyleCnt="6" custScaleY="131884" custLinFactX="-8696" custLinFactNeighborX="-100000" custLinFactNeighborY="-2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70E106-F094-417E-A865-8C5C7F522A07}" type="presOf" srcId="{B2B72C09-5480-4F0E-92E3-68485D68F180}" destId="{C571AAED-685C-4816-91FB-6953DD3EBCB8}" srcOrd="0" destOrd="0" presId="urn:microsoft.com/office/officeart/2005/8/layout/default"/>
    <dgm:cxn modelId="{D2FF3E4C-546E-4150-A2F6-898BE11D8B60}" srcId="{0BAA28D8-7906-4A83-8E8D-448DB939CDBE}" destId="{FA28FCB8-FAF7-4CB7-ADB5-689E41CC81EA}" srcOrd="2" destOrd="0" parTransId="{4C163E33-D99D-4426-A765-2674B4BDDC93}" sibTransId="{DD6EC868-533B-4A32-8517-8DF974EDCB05}"/>
    <dgm:cxn modelId="{EED95B5A-7EEC-408E-A6B2-EC84E9AC5291}" type="presOf" srcId="{2BF6D149-450C-4ADF-9F57-EC1BE060E42F}" destId="{DABD223E-B5D0-4C3A-9841-9121626A54E3}" srcOrd="0" destOrd="0" presId="urn:microsoft.com/office/officeart/2005/8/layout/default"/>
    <dgm:cxn modelId="{00E7F66D-7A22-4A48-B0EA-40E00E45B07F}" srcId="{0BAA28D8-7906-4A83-8E8D-448DB939CDBE}" destId="{52B32D18-84EF-4D46-AAD7-5735DA48F620}" srcOrd="3" destOrd="0" parTransId="{C81FAC08-ADD6-4B86-9F12-D056F50242BF}" sibTransId="{D3B9F6EC-9463-4649-92A8-1028204DB7F2}"/>
    <dgm:cxn modelId="{9A769027-C846-4BE3-9DFA-E29451934A96}" type="presOf" srcId="{03FB29F7-DA49-4026-BC20-D91A2B0E6D58}" destId="{31C49A65-DD6C-4E7A-B3ED-55BD67200C2F}" srcOrd="0" destOrd="0" presId="urn:microsoft.com/office/officeart/2005/8/layout/default"/>
    <dgm:cxn modelId="{65E476AF-E029-412C-BD67-38B051C2E6E3}" type="presOf" srcId="{0BAA28D8-7906-4A83-8E8D-448DB939CDBE}" destId="{44B0AE7E-BB77-4EA6-AA37-4F7869DB3336}" srcOrd="0" destOrd="0" presId="urn:microsoft.com/office/officeart/2005/8/layout/default"/>
    <dgm:cxn modelId="{CC702B57-63E9-4AB5-8399-50544686DD8F}" type="presOf" srcId="{FA28FCB8-FAF7-4CB7-ADB5-689E41CC81EA}" destId="{25D5AD62-CAB6-49C9-9D55-A0E97D256039}" srcOrd="0" destOrd="0" presId="urn:microsoft.com/office/officeart/2005/8/layout/default"/>
    <dgm:cxn modelId="{40CF4512-8648-4403-9FFB-B45ED6D5A6EF}" srcId="{0BAA28D8-7906-4A83-8E8D-448DB939CDBE}" destId="{B2B72C09-5480-4F0E-92E3-68485D68F180}" srcOrd="4" destOrd="0" parTransId="{29D141D6-403A-4283-BD4B-F1A531A00E27}" sibTransId="{8E5071A6-4446-4B19-B901-5077935A1531}"/>
    <dgm:cxn modelId="{31718FE3-C9BD-418B-A4F7-F0D771AF6947}" type="presOf" srcId="{F26F5601-5BFF-4DFA-8E16-069B3D58F6DD}" destId="{5430CEEC-2FA5-4A00-8D2A-42A465AE16B6}" srcOrd="0" destOrd="0" presId="urn:microsoft.com/office/officeart/2005/8/layout/default"/>
    <dgm:cxn modelId="{9863C487-FE70-4062-A7D8-296785465894}" type="presOf" srcId="{52B32D18-84EF-4D46-AAD7-5735DA48F620}" destId="{E0008913-4B61-4221-B0C8-D6A6F64489D8}" srcOrd="0" destOrd="0" presId="urn:microsoft.com/office/officeart/2005/8/layout/default"/>
    <dgm:cxn modelId="{E10F507E-BB56-4803-A12A-BECF661B834C}" srcId="{0BAA28D8-7906-4A83-8E8D-448DB939CDBE}" destId="{2BF6D149-450C-4ADF-9F57-EC1BE060E42F}" srcOrd="0" destOrd="0" parTransId="{C11652DB-A671-46F5-AE81-EE2BD2D89B61}" sibTransId="{20C6367A-3354-4597-BEF5-61CE46E2F1D8}"/>
    <dgm:cxn modelId="{07E1D552-23FC-4345-B46B-36C96CDCF774}" srcId="{0BAA28D8-7906-4A83-8E8D-448DB939CDBE}" destId="{F26F5601-5BFF-4DFA-8E16-069B3D58F6DD}" srcOrd="1" destOrd="0" parTransId="{F16743C7-CC7E-4594-81AB-BC5B003377A3}" sibTransId="{22094821-887D-45D1-86DB-0241C88A5920}"/>
    <dgm:cxn modelId="{0EA6A52E-2673-4EEA-8DCA-6CEA84D5DEBF}" srcId="{0BAA28D8-7906-4A83-8E8D-448DB939CDBE}" destId="{03FB29F7-DA49-4026-BC20-D91A2B0E6D58}" srcOrd="5" destOrd="0" parTransId="{BDC34D9C-530F-41B3-A48D-089CA8B6FEF0}" sibTransId="{DE8F66A0-CA60-49D5-AB69-BEF4E193E437}"/>
    <dgm:cxn modelId="{CE191AA5-86E7-4BA0-816D-4DBB0DEDBA66}" type="presParOf" srcId="{44B0AE7E-BB77-4EA6-AA37-4F7869DB3336}" destId="{DABD223E-B5D0-4C3A-9841-9121626A54E3}" srcOrd="0" destOrd="0" presId="urn:microsoft.com/office/officeart/2005/8/layout/default"/>
    <dgm:cxn modelId="{50910FFB-26E1-40AF-92B5-607FDBEC0A98}" type="presParOf" srcId="{44B0AE7E-BB77-4EA6-AA37-4F7869DB3336}" destId="{FCD71B87-5C6D-4406-B108-85F171C255E2}" srcOrd="1" destOrd="0" presId="urn:microsoft.com/office/officeart/2005/8/layout/default"/>
    <dgm:cxn modelId="{B75D7067-EB74-4063-BAAB-B88937E92C08}" type="presParOf" srcId="{44B0AE7E-BB77-4EA6-AA37-4F7869DB3336}" destId="{5430CEEC-2FA5-4A00-8D2A-42A465AE16B6}" srcOrd="2" destOrd="0" presId="urn:microsoft.com/office/officeart/2005/8/layout/default"/>
    <dgm:cxn modelId="{1F682D4D-6F24-4F9C-9826-5E395F7C9409}" type="presParOf" srcId="{44B0AE7E-BB77-4EA6-AA37-4F7869DB3336}" destId="{CBA0957A-B6E8-4614-962C-612966D0F3CD}" srcOrd="3" destOrd="0" presId="urn:microsoft.com/office/officeart/2005/8/layout/default"/>
    <dgm:cxn modelId="{64B90122-4716-4F55-9DB6-AF971930C167}" type="presParOf" srcId="{44B0AE7E-BB77-4EA6-AA37-4F7869DB3336}" destId="{25D5AD62-CAB6-49C9-9D55-A0E97D256039}" srcOrd="4" destOrd="0" presId="urn:microsoft.com/office/officeart/2005/8/layout/default"/>
    <dgm:cxn modelId="{32014500-EA76-4281-A9EC-42D3800FE191}" type="presParOf" srcId="{44B0AE7E-BB77-4EA6-AA37-4F7869DB3336}" destId="{C44478F8-B160-4240-8B84-23A15736140F}" srcOrd="5" destOrd="0" presId="urn:microsoft.com/office/officeart/2005/8/layout/default"/>
    <dgm:cxn modelId="{44C66972-163F-4B58-9EDF-90F49A71CB62}" type="presParOf" srcId="{44B0AE7E-BB77-4EA6-AA37-4F7869DB3336}" destId="{E0008913-4B61-4221-B0C8-D6A6F64489D8}" srcOrd="6" destOrd="0" presId="urn:microsoft.com/office/officeart/2005/8/layout/default"/>
    <dgm:cxn modelId="{223C6DC1-858E-4394-9E18-342239FF0181}" type="presParOf" srcId="{44B0AE7E-BB77-4EA6-AA37-4F7869DB3336}" destId="{6920F257-3481-469A-ADE6-824A449F0E17}" srcOrd="7" destOrd="0" presId="urn:microsoft.com/office/officeart/2005/8/layout/default"/>
    <dgm:cxn modelId="{D6DFFDB3-1D63-46ED-AA96-82014AD4A091}" type="presParOf" srcId="{44B0AE7E-BB77-4EA6-AA37-4F7869DB3336}" destId="{C571AAED-685C-4816-91FB-6953DD3EBCB8}" srcOrd="8" destOrd="0" presId="urn:microsoft.com/office/officeart/2005/8/layout/default"/>
    <dgm:cxn modelId="{71CC8417-17AC-4E90-8FEA-93A4920F5E26}" type="presParOf" srcId="{44B0AE7E-BB77-4EA6-AA37-4F7869DB3336}" destId="{49AE3FA7-8918-49ED-A942-C1A67B6D22C1}" srcOrd="9" destOrd="0" presId="urn:microsoft.com/office/officeart/2005/8/layout/default"/>
    <dgm:cxn modelId="{A4D2BC60-9409-4C05-8967-5F63C3142048}" type="presParOf" srcId="{44B0AE7E-BB77-4EA6-AA37-4F7869DB3336}" destId="{31C49A65-DD6C-4E7A-B3ED-55BD67200C2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16C4CF-28C2-4DCD-B45B-08E65AB6DFC7}" type="doc">
      <dgm:prSet loTypeId="urn:microsoft.com/office/officeart/2005/8/layout/hList7" loCatId="list" qsTypeId="urn:microsoft.com/office/officeart/2005/8/quickstyle/simple4" qsCatId="simple" csTypeId="urn:microsoft.com/office/officeart/2005/8/colors/accent1_5" csCatId="accent1" phldr="1"/>
      <dgm:spPr/>
    </dgm:pt>
    <dgm:pt modelId="{B0A5D584-50CF-4905-9E2B-D9E4B20174F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altLang="en-US" sz="1600" dirty="0" smtClean="0">
              <a:latin typeface="Cambria" panose="02040503050406030204" pitchFamily="18" charset="0"/>
            </a:rPr>
            <a:t>Арбитражный центр при РСПП</a:t>
          </a:r>
        </a:p>
        <a:p>
          <a:r>
            <a:rPr lang="ru-RU" altLang="en-US" sz="1600" dirty="0" smtClean="0">
              <a:latin typeface="Cambria" panose="02040503050406030204" pitchFamily="18" charset="0"/>
            </a:rPr>
            <a:t> </a:t>
          </a:r>
          <a:r>
            <a:rPr lang="ru-RU" altLang="en-US" sz="1300" i="1" dirty="0" smtClean="0">
              <a:latin typeface="Cambria" panose="02040503050406030204" pitchFamily="18" charset="0"/>
            </a:rPr>
            <a:t>(квалифицированный состав арбитров и оперативность разрешения споров)</a:t>
          </a:r>
          <a:endParaRPr lang="ru-RU" sz="1300" dirty="0">
            <a:latin typeface="Cambria" panose="02040503050406030204" pitchFamily="18" charset="0"/>
          </a:endParaRPr>
        </a:p>
      </dgm:t>
    </dgm:pt>
    <dgm:pt modelId="{9BBE57B1-93F9-42B3-A180-E2C3F60A747A}" type="parTrans" cxnId="{ECE512D7-1191-47C8-9159-36AA6650915E}">
      <dgm:prSet/>
      <dgm:spPr/>
      <dgm:t>
        <a:bodyPr/>
        <a:lstStyle/>
        <a:p>
          <a:endParaRPr lang="ru-RU"/>
        </a:p>
      </dgm:t>
    </dgm:pt>
    <dgm:pt modelId="{2BC49AE6-AFB6-4CB0-BB4B-DE378CB8DA5F}" type="sibTrans" cxnId="{ECE512D7-1191-47C8-9159-36AA6650915E}">
      <dgm:prSet/>
      <dgm:spPr/>
      <dgm:t>
        <a:bodyPr/>
        <a:lstStyle/>
        <a:p>
          <a:endParaRPr lang="ru-RU"/>
        </a:p>
      </dgm:t>
    </dgm:pt>
    <dgm:pt modelId="{53D2B05E-8201-43F3-9B5C-FE806883FD51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altLang="en-US" sz="1600" dirty="0" smtClean="0">
              <a:latin typeface="Cambria" panose="02040503050406030204" pitchFamily="18" charset="0"/>
            </a:rPr>
            <a:t>Объединенная служба медиации (посредничества)</a:t>
          </a:r>
          <a:endParaRPr lang="ru-RU" sz="1600" dirty="0">
            <a:latin typeface="Cambria" panose="02040503050406030204" pitchFamily="18" charset="0"/>
          </a:endParaRPr>
        </a:p>
      </dgm:t>
    </dgm:pt>
    <dgm:pt modelId="{FE235801-60AC-40C2-83A8-12371EF2DA8D}" type="parTrans" cxnId="{32C33F10-DCA5-46B7-908F-F2B65FFA0F49}">
      <dgm:prSet/>
      <dgm:spPr/>
      <dgm:t>
        <a:bodyPr/>
        <a:lstStyle/>
        <a:p>
          <a:endParaRPr lang="ru-RU"/>
        </a:p>
      </dgm:t>
    </dgm:pt>
    <dgm:pt modelId="{C62B4C90-A41C-443B-8748-3D152A60ED00}" type="sibTrans" cxnId="{32C33F10-DCA5-46B7-908F-F2B65FFA0F49}">
      <dgm:prSet/>
      <dgm:spPr/>
      <dgm:t>
        <a:bodyPr/>
        <a:lstStyle/>
        <a:p>
          <a:endParaRPr lang="ru-RU"/>
        </a:p>
      </dgm:t>
    </dgm:pt>
    <dgm:pt modelId="{F2AFFE9E-432C-4298-A102-4BFEA137F2E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altLang="en-US" sz="1800" dirty="0" smtClean="0">
              <a:latin typeface="Cambria" panose="02040503050406030204" pitchFamily="18" charset="0"/>
            </a:rPr>
            <a:t>Объединенная комиссия по корпоративной этике</a:t>
          </a:r>
          <a:endParaRPr lang="ru-RU" sz="1800" dirty="0">
            <a:latin typeface="Cambria" panose="02040503050406030204" pitchFamily="18" charset="0"/>
          </a:endParaRPr>
        </a:p>
      </dgm:t>
    </dgm:pt>
    <dgm:pt modelId="{9BD31EA9-3346-4311-AE66-498D9718DEFE}" type="parTrans" cxnId="{95EAA3A2-1E91-498C-A99E-08884940C8D8}">
      <dgm:prSet/>
      <dgm:spPr/>
      <dgm:t>
        <a:bodyPr/>
        <a:lstStyle/>
        <a:p>
          <a:endParaRPr lang="ru-RU"/>
        </a:p>
      </dgm:t>
    </dgm:pt>
    <dgm:pt modelId="{4706932A-BEE3-429F-BC63-17736E6EA30B}" type="sibTrans" cxnId="{95EAA3A2-1E91-498C-A99E-08884940C8D8}">
      <dgm:prSet/>
      <dgm:spPr/>
      <dgm:t>
        <a:bodyPr/>
        <a:lstStyle/>
        <a:p>
          <a:endParaRPr lang="ru-RU"/>
        </a:p>
      </dgm:t>
    </dgm:pt>
    <dgm:pt modelId="{CAEDC61C-4305-47D1-B80E-7710E65AE728}" type="pres">
      <dgm:prSet presAssocID="{7216C4CF-28C2-4DCD-B45B-08E65AB6DFC7}" presName="Name0" presStyleCnt="0">
        <dgm:presLayoutVars>
          <dgm:dir/>
          <dgm:resizeHandles val="exact"/>
        </dgm:presLayoutVars>
      </dgm:prSet>
      <dgm:spPr/>
    </dgm:pt>
    <dgm:pt modelId="{3BCC01A9-7B76-4F03-964D-45DD9BBEA407}" type="pres">
      <dgm:prSet presAssocID="{7216C4CF-28C2-4DCD-B45B-08E65AB6DFC7}" presName="fgShape" presStyleLbl="fgShp" presStyleIdx="0" presStyleCnt="1" custScaleX="108696" custLinFactNeighborX="17403" custLinFactNeighborY="15338"/>
      <dgm:spPr/>
    </dgm:pt>
    <dgm:pt modelId="{33B3D3A5-4DBA-4814-88AB-88304156F620}" type="pres">
      <dgm:prSet presAssocID="{7216C4CF-28C2-4DCD-B45B-08E65AB6DFC7}" presName="linComp" presStyleCnt="0"/>
      <dgm:spPr/>
    </dgm:pt>
    <dgm:pt modelId="{4B73812D-2656-44B9-AB56-4A9A807FEB8F}" type="pres">
      <dgm:prSet presAssocID="{B0A5D584-50CF-4905-9E2B-D9E4B20174FD}" presName="compNode" presStyleCnt="0"/>
      <dgm:spPr/>
    </dgm:pt>
    <dgm:pt modelId="{3683E239-136E-4DFF-8B77-0338D704B9EE}" type="pres">
      <dgm:prSet presAssocID="{B0A5D584-50CF-4905-9E2B-D9E4B20174FD}" presName="bkgdShape" presStyleLbl="node1" presStyleIdx="0" presStyleCnt="3"/>
      <dgm:spPr/>
      <dgm:t>
        <a:bodyPr/>
        <a:lstStyle/>
        <a:p>
          <a:endParaRPr lang="ru-RU"/>
        </a:p>
      </dgm:t>
    </dgm:pt>
    <dgm:pt modelId="{C6937B11-8AF9-4ED2-AF05-54AAC8E66471}" type="pres">
      <dgm:prSet presAssocID="{B0A5D584-50CF-4905-9E2B-D9E4B20174F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4FBBD-BB31-4E6B-B5EA-F3E0F91BCF0D}" type="pres">
      <dgm:prSet presAssocID="{B0A5D584-50CF-4905-9E2B-D9E4B20174FD}" presName="invisiNode" presStyleLbl="node1" presStyleIdx="0" presStyleCnt="3"/>
      <dgm:spPr/>
    </dgm:pt>
    <dgm:pt modelId="{A34F6570-0B99-4FCE-8394-8B252AC49318}" type="pres">
      <dgm:prSet presAssocID="{B0A5D584-50CF-4905-9E2B-D9E4B20174FD}" presName="imagNode" presStyleLbl="fgImgPlace1" presStyleIdx="0" presStyleCnt="3"/>
      <dgm:spPr/>
    </dgm:pt>
    <dgm:pt modelId="{8ED40C2E-7C20-4BFA-8314-17A7E0403FC5}" type="pres">
      <dgm:prSet presAssocID="{2BC49AE6-AFB6-4CB0-BB4B-DE378CB8DA5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034BC3C-0107-4377-90FD-017B7F201790}" type="pres">
      <dgm:prSet presAssocID="{53D2B05E-8201-43F3-9B5C-FE806883FD51}" presName="compNode" presStyleCnt="0"/>
      <dgm:spPr/>
    </dgm:pt>
    <dgm:pt modelId="{C60C46B6-986D-4B19-A93D-F03B571320C8}" type="pres">
      <dgm:prSet presAssocID="{53D2B05E-8201-43F3-9B5C-FE806883FD51}" presName="bkgdShape" presStyleLbl="node1" presStyleIdx="1" presStyleCnt="3"/>
      <dgm:spPr/>
      <dgm:t>
        <a:bodyPr/>
        <a:lstStyle/>
        <a:p>
          <a:endParaRPr lang="ru-RU"/>
        </a:p>
      </dgm:t>
    </dgm:pt>
    <dgm:pt modelId="{BF022FF7-CE2C-4DE9-8B16-C4942BF4AD74}" type="pres">
      <dgm:prSet presAssocID="{53D2B05E-8201-43F3-9B5C-FE806883FD5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71691-E9C1-49AC-994C-7412DC068D12}" type="pres">
      <dgm:prSet presAssocID="{53D2B05E-8201-43F3-9B5C-FE806883FD51}" presName="invisiNode" presStyleLbl="node1" presStyleIdx="1" presStyleCnt="3"/>
      <dgm:spPr/>
    </dgm:pt>
    <dgm:pt modelId="{E4235FF0-169E-423F-BEE1-76FB43E1D16A}" type="pres">
      <dgm:prSet presAssocID="{53D2B05E-8201-43F3-9B5C-FE806883FD51}" presName="imagNode" presStyleLbl="fgImgPlace1" presStyleIdx="1" presStyleCnt="3"/>
      <dgm:spPr/>
    </dgm:pt>
    <dgm:pt modelId="{90F40CB3-5EBF-4DC1-963C-AAC574C6B099}" type="pres">
      <dgm:prSet presAssocID="{C62B4C90-A41C-443B-8748-3D152A60ED0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C6B93D8-9E3C-46D5-B158-DF59C1A72E73}" type="pres">
      <dgm:prSet presAssocID="{F2AFFE9E-432C-4298-A102-4BFEA137F2EE}" presName="compNode" presStyleCnt="0"/>
      <dgm:spPr/>
    </dgm:pt>
    <dgm:pt modelId="{66B1A15C-2CEA-414A-A4EE-E6C62F4C96BD}" type="pres">
      <dgm:prSet presAssocID="{F2AFFE9E-432C-4298-A102-4BFEA137F2EE}" presName="bkgdShape" presStyleLbl="node1" presStyleIdx="2" presStyleCnt="3"/>
      <dgm:spPr/>
      <dgm:t>
        <a:bodyPr/>
        <a:lstStyle/>
        <a:p>
          <a:endParaRPr lang="ru-RU"/>
        </a:p>
      </dgm:t>
    </dgm:pt>
    <dgm:pt modelId="{04D9475D-85D3-4E8A-9FDB-8E63415AAA14}" type="pres">
      <dgm:prSet presAssocID="{F2AFFE9E-432C-4298-A102-4BFEA137F2E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E05BA-DF79-4F92-AC98-304D9A645489}" type="pres">
      <dgm:prSet presAssocID="{F2AFFE9E-432C-4298-A102-4BFEA137F2EE}" presName="invisiNode" presStyleLbl="node1" presStyleIdx="2" presStyleCnt="3"/>
      <dgm:spPr/>
    </dgm:pt>
    <dgm:pt modelId="{D53D5638-100D-46BD-8BF9-679DE93AB11C}" type="pres">
      <dgm:prSet presAssocID="{F2AFFE9E-432C-4298-A102-4BFEA137F2EE}" presName="imagNode" presStyleLbl="fgImgPlace1" presStyleIdx="2" presStyleCnt="3"/>
      <dgm:spPr/>
    </dgm:pt>
  </dgm:ptLst>
  <dgm:cxnLst>
    <dgm:cxn modelId="{1BC4AD8B-B0F0-4DC9-9B77-76DDC0C62617}" type="presOf" srcId="{7216C4CF-28C2-4DCD-B45B-08E65AB6DFC7}" destId="{CAEDC61C-4305-47D1-B80E-7710E65AE728}" srcOrd="0" destOrd="0" presId="urn:microsoft.com/office/officeart/2005/8/layout/hList7"/>
    <dgm:cxn modelId="{66076371-CB41-40EE-873E-08B76DCD1E44}" type="presOf" srcId="{B0A5D584-50CF-4905-9E2B-D9E4B20174FD}" destId="{3683E239-136E-4DFF-8B77-0338D704B9EE}" srcOrd="0" destOrd="0" presId="urn:microsoft.com/office/officeart/2005/8/layout/hList7"/>
    <dgm:cxn modelId="{BE05A3DA-A53B-437C-95E0-2FFC7F3E52F9}" type="presOf" srcId="{F2AFFE9E-432C-4298-A102-4BFEA137F2EE}" destId="{66B1A15C-2CEA-414A-A4EE-E6C62F4C96BD}" srcOrd="0" destOrd="0" presId="urn:microsoft.com/office/officeart/2005/8/layout/hList7"/>
    <dgm:cxn modelId="{F92D4D5C-C2BF-4DB4-9A0E-1A12A7B1B334}" type="presOf" srcId="{B0A5D584-50CF-4905-9E2B-D9E4B20174FD}" destId="{C6937B11-8AF9-4ED2-AF05-54AAC8E66471}" srcOrd="1" destOrd="0" presId="urn:microsoft.com/office/officeart/2005/8/layout/hList7"/>
    <dgm:cxn modelId="{ECE512D7-1191-47C8-9159-36AA6650915E}" srcId="{7216C4CF-28C2-4DCD-B45B-08E65AB6DFC7}" destId="{B0A5D584-50CF-4905-9E2B-D9E4B20174FD}" srcOrd="0" destOrd="0" parTransId="{9BBE57B1-93F9-42B3-A180-E2C3F60A747A}" sibTransId="{2BC49AE6-AFB6-4CB0-BB4B-DE378CB8DA5F}"/>
    <dgm:cxn modelId="{32C33F10-DCA5-46B7-908F-F2B65FFA0F49}" srcId="{7216C4CF-28C2-4DCD-B45B-08E65AB6DFC7}" destId="{53D2B05E-8201-43F3-9B5C-FE806883FD51}" srcOrd="1" destOrd="0" parTransId="{FE235801-60AC-40C2-83A8-12371EF2DA8D}" sibTransId="{C62B4C90-A41C-443B-8748-3D152A60ED00}"/>
    <dgm:cxn modelId="{D0578DB1-3FE7-474B-B968-7137A146FDBC}" type="presOf" srcId="{2BC49AE6-AFB6-4CB0-BB4B-DE378CB8DA5F}" destId="{8ED40C2E-7C20-4BFA-8314-17A7E0403FC5}" srcOrd="0" destOrd="0" presId="urn:microsoft.com/office/officeart/2005/8/layout/hList7"/>
    <dgm:cxn modelId="{0D2FB136-ADA1-4B2E-A815-187500A7089B}" type="presOf" srcId="{F2AFFE9E-432C-4298-A102-4BFEA137F2EE}" destId="{04D9475D-85D3-4E8A-9FDB-8E63415AAA14}" srcOrd="1" destOrd="0" presId="urn:microsoft.com/office/officeart/2005/8/layout/hList7"/>
    <dgm:cxn modelId="{95EAA3A2-1E91-498C-A99E-08884940C8D8}" srcId="{7216C4CF-28C2-4DCD-B45B-08E65AB6DFC7}" destId="{F2AFFE9E-432C-4298-A102-4BFEA137F2EE}" srcOrd="2" destOrd="0" parTransId="{9BD31EA9-3346-4311-AE66-498D9718DEFE}" sibTransId="{4706932A-BEE3-429F-BC63-17736E6EA30B}"/>
    <dgm:cxn modelId="{8FF42CCA-3EE4-4113-8FD8-5C01321FB3BE}" type="presOf" srcId="{C62B4C90-A41C-443B-8748-3D152A60ED00}" destId="{90F40CB3-5EBF-4DC1-963C-AAC574C6B099}" srcOrd="0" destOrd="0" presId="urn:microsoft.com/office/officeart/2005/8/layout/hList7"/>
    <dgm:cxn modelId="{7E5CBB34-3981-480B-82DE-7F63734DF9B3}" type="presOf" srcId="{53D2B05E-8201-43F3-9B5C-FE806883FD51}" destId="{BF022FF7-CE2C-4DE9-8B16-C4942BF4AD74}" srcOrd="1" destOrd="0" presId="urn:microsoft.com/office/officeart/2005/8/layout/hList7"/>
    <dgm:cxn modelId="{657B9731-CEC2-40B8-A498-DF69DC2A4F69}" type="presOf" srcId="{53D2B05E-8201-43F3-9B5C-FE806883FD51}" destId="{C60C46B6-986D-4B19-A93D-F03B571320C8}" srcOrd="0" destOrd="0" presId="urn:microsoft.com/office/officeart/2005/8/layout/hList7"/>
    <dgm:cxn modelId="{C84E83A4-6E8B-4510-AC6E-5E0326B6A943}" type="presParOf" srcId="{CAEDC61C-4305-47D1-B80E-7710E65AE728}" destId="{3BCC01A9-7B76-4F03-964D-45DD9BBEA407}" srcOrd="0" destOrd="0" presId="urn:microsoft.com/office/officeart/2005/8/layout/hList7"/>
    <dgm:cxn modelId="{45CB4BCD-CB36-41AF-9410-94F1713B3D8B}" type="presParOf" srcId="{CAEDC61C-4305-47D1-B80E-7710E65AE728}" destId="{33B3D3A5-4DBA-4814-88AB-88304156F620}" srcOrd="1" destOrd="0" presId="urn:microsoft.com/office/officeart/2005/8/layout/hList7"/>
    <dgm:cxn modelId="{F25F237F-E8ED-48AD-8691-7A037E149197}" type="presParOf" srcId="{33B3D3A5-4DBA-4814-88AB-88304156F620}" destId="{4B73812D-2656-44B9-AB56-4A9A807FEB8F}" srcOrd="0" destOrd="0" presId="urn:microsoft.com/office/officeart/2005/8/layout/hList7"/>
    <dgm:cxn modelId="{6B33AC69-32A2-4CC8-9A0A-A0961714A31F}" type="presParOf" srcId="{4B73812D-2656-44B9-AB56-4A9A807FEB8F}" destId="{3683E239-136E-4DFF-8B77-0338D704B9EE}" srcOrd="0" destOrd="0" presId="urn:microsoft.com/office/officeart/2005/8/layout/hList7"/>
    <dgm:cxn modelId="{0AC07132-524F-4DCB-9AB7-F7A6193F7F9D}" type="presParOf" srcId="{4B73812D-2656-44B9-AB56-4A9A807FEB8F}" destId="{C6937B11-8AF9-4ED2-AF05-54AAC8E66471}" srcOrd="1" destOrd="0" presId="urn:microsoft.com/office/officeart/2005/8/layout/hList7"/>
    <dgm:cxn modelId="{0F3B0B06-88D2-4DDE-89CA-2E96A2F9097E}" type="presParOf" srcId="{4B73812D-2656-44B9-AB56-4A9A807FEB8F}" destId="{1464FBBD-BB31-4E6B-B5EA-F3E0F91BCF0D}" srcOrd="2" destOrd="0" presId="urn:microsoft.com/office/officeart/2005/8/layout/hList7"/>
    <dgm:cxn modelId="{BCF516B1-C950-43B3-A210-9FF62FBC5C54}" type="presParOf" srcId="{4B73812D-2656-44B9-AB56-4A9A807FEB8F}" destId="{A34F6570-0B99-4FCE-8394-8B252AC49318}" srcOrd="3" destOrd="0" presId="urn:microsoft.com/office/officeart/2005/8/layout/hList7"/>
    <dgm:cxn modelId="{255880ED-F408-43DD-9AC4-D7BF91ACF02F}" type="presParOf" srcId="{33B3D3A5-4DBA-4814-88AB-88304156F620}" destId="{8ED40C2E-7C20-4BFA-8314-17A7E0403FC5}" srcOrd="1" destOrd="0" presId="urn:microsoft.com/office/officeart/2005/8/layout/hList7"/>
    <dgm:cxn modelId="{8CE057B1-98B1-4617-812C-3F771D8714F2}" type="presParOf" srcId="{33B3D3A5-4DBA-4814-88AB-88304156F620}" destId="{D034BC3C-0107-4377-90FD-017B7F201790}" srcOrd="2" destOrd="0" presId="urn:microsoft.com/office/officeart/2005/8/layout/hList7"/>
    <dgm:cxn modelId="{09A93CB4-3966-4CA9-BB3D-7FD0A7CCCDEA}" type="presParOf" srcId="{D034BC3C-0107-4377-90FD-017B7F201790}" destId="{C60C46B6-986D-4B19-A93D-F03B571320C8}" srcOrd="0" destOrd="0" presId="urn:microsoft.com/office/officeart/2005/8/layout/hList7"/>
    <dgm:cxn modelId="{81E9FB3E-71C9-42D6-AAA3-B3F202C80A97}" type="presParOf" srcId="{D034BC3C-0107-4377-90FD-017B7F201790}" destId="{BF022FF7-CE2C-4DE9-8B16-C4942BF4AD74}" srcOrd="1" destOrd="0" presId="urn:microsoft.com/office/officeart/2005/8/layout/hList7"/>
    <dgm:cxn modelId="{70357073-DEC7-4F0C-A6A9-C3157459EF93}" type="presParOf" srcId="{D034BC3C-0107-4377-90FD-017B7F201790}" destId="{91F71691-E9C1-49AC-994C-7412DC068D12}" srcOrd="2" destOrd="0" presId="urn:microsoft.com/office/officeart/2005/8/layout/hList7"/>
    <dgm:cxn modelId="{CEEB7849-4D20-4AAD-BD7F-51731EDD1D9A}" type="presParOf" srcId="{D034BC3C-0107-4377-90FD-017B7F201790}" destId="{E4235FF0-169E-423F-BEE1-76FB43E1D16A}" srcOrd="3" destOrd="0" presId="urn:microsoft.com/office/officeart/2005/8/layout/hList7"/>
    <dgm:cxn modelId="{9BC2C4A5-B6E5-4020-840F-F3347B34DE38}" type="presParOf" srcId="{33B3D3A5-4DBA-4814-88AB-88304156F620}" destId="{90F40CB3-5EBF-4DC1-963C-AAC574C6B099}" srcOrd="3" destOrd="0" presId="urn:microsoft.com/office/officeart/2005/8/layout/hList7"/>
    <dgm:cxn modelId="{6F3EF257-322F-462A-9B95-6E8991A3B40A}" type="presParOf" srcId="{33B3D3A5-4DBA-4814-88AB-88304156F620}" destId="{2C6B93D8-9E3C-46D5-B158-DF59C1A72E73}" srcOrd="4" destOrd="0" presId="urn:microsoft.com/office/officeart/2005/8/layout/hList7"/>
    <dgm:cxn modelId="{DF9493D6-EC03-4042-A83A-0D687D674635}" type="presParOf" srcId="{2C6B93D8-9E3C-46D5-B158-DF59C1A72E73}" destId="{66B1A15C-2CEA-414A-A4EE-E6C62F4C96BD}" srcOrd="0" destOrd="0" presId="urn:microsoft.com/office/officeart/2005/8/layout/hList7"/>
    <dgm:cxn modelId="{BF5C0E28-5F21-4AA1-AA7F-9D840E2B58DC}" type="presParOf" srcId="{2C6B93D8-9E3C-46D5-B158-DF59C1A72E73}" destId="{04D9475D-85D3-4E8A-9FDB-8E63415AAA14}" srcOrd="1" destOrd="0" presId="urn:microsoft.com/office/officeart/2005/8/layout/hList7"/>
    <dgm:cxn modelId="{DBE4FFE4-FD93-4DA5-AD0B-3108240D3D11}" type="presParOf" srcId="{2C6B93D8-9E3C-46D5-B158-DF59C1A72E73}" destId="{FD6E05BA-DF79-4F92-AC98-304D9A645489}" srcOrd="2" destOrd="0" presId="urn:microsoft.com/office/officeart/2005/8/layout/hList7"/>
    <dgm:cxn modelId="{3B4D36A4-5B41-4D29-869F-4A46C9A8E6AC}" type="presParOf" srcId="{2C6B93D8-9E3C-46D5-B158-DF59C1A72E73}" destId="{D53D5638-100D-46BD-8BF9-679DE93AB11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EBDEC-D5E6-4690-962B-276A2A44553C}" type="doc">
      <dgm:prSet loTypeId="urn:microsoft.com/office/officeart/2005/8/layout/hProcess7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CCF82B9-46C2-46CC-A3FA-E75F0431E56D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</a:rPr>
            <a:t>Задачи</a:t>
          </a:r>
          <a:endParaRPr lang="ru-RU" sz="2300" dirty="0">
            <a:latin typeface="Cambria" panose="02040503050406030204" pitchFamily="18" charset="0"/>
          </a:endParaRPr>
        </a:p>
      </dgm:t>
    </dgm:pt>
    <dgm:pt modelId="{F06BFB81-9563-4E98-A81B-C6D059338A80}" type="parTrans" cxnId="{E90C5849-2410-4ABB-B4EE-8763C3C02A8A}">
      <dgm:prSet/>
      <dgm:spPr/>
      <dgm:t>
        <a:bodyPr/>
        <a:lstStyle/>
        <a:p>
          <a:endParaRPr lang="ru-RU"/>
        </a:p>
      </dgm:t>
    </dgm:pt>
    <dgm:pt modelId="{0385ED44-CDED-4518-9444-A660784594E3}" type="sibTrans" cxnId="{E90C5849-2410-4ABB-B4EE-8763C3C02A8A}">
      <dgm:prSet/>
      <dgm:spPr/>
      <dgm:t>
        <a:bodyPr/>
        <a:lstStyle/>
        <a:p>
          <a:endParaRPr lang="ru-RU"/>
        </a:p>
      </dgm:t>
    </dgm:pt>
    <dgm:pt modelId="{54CDC075-8313-4985-9FB0-769E1D7D522E}">
      <dgm:prSet phldrT="[Текст]" custT="1"/>
      <dgm:spPr/>
      <dgm:t>
        <a:bodyPr/>
        <a:lstStyle/>
        <a:p>
          <a:pPr algn="just"/>
          <a:r>
            <a:rPr lang="ru-RU" sz="1300" dirty="0" smtClean="0">
              <a:latin typeface="Cambria" panose="02040503050406030204" pitchFamily="18" charset="0"/>
            </a:rPr>
            <a:t>- рассматривает этическую сторону действий участников корпоративных и иных экономических споров;</a:t>
          </a:r>
          <a:endParaRPr lang="ru-RU" sz="1300" dirty="0">
            <a:latin typeface="Cambria" panose="02040503050406030204" pitchFamily="18" charset="0"/>
          </a:endParaRPr>
        </a:p>
      </dgm:t>
    </dgm:pt>
    <dgm:pt modelId="{091A5FCC-6904-4DDA-853C-C52071C143A1}" type="parTrans" cxnId="{F6BDED29-F1C6-40A4-B972-D9AAD82DF70E}">
      <dgm:prSet/>
      <dgm:spPr/>
      <dgm:t>
        <a:bodyPr/>
        <a:lstStyle/>
        <a:p>
          <a:endParaRPr lang="ru-RU"/>
        </a:p>
      </dgm:t>
    </dgm:pt>
    <dgm:pt modelId="{9AC69C8E-DAEF-4DC9-AF8F-B865651F315A}" type="sibTrans" cxnId="{F6BDED29-F1C6-40A4-B972-D9AAD82DF70E}">
      <dgm:prSet/>
      <dgm:spPr/>
      <dgm:t>
        <a:bodyPr/>
        <a:lstStyle/>
        <a:p>
          <a:endParaRPr lang="ru-RU"/>
        </a:p>
      </dgm:t>
    </dgm:pt>
    <dgm:pt modelId="{61C10F95-9867-4842-B49D-46D4E95B8845}">
      <dgm:prSet phldrT="[Текст]" custT="1"/>
      <dgm:spPr/>
      <dgm:t>
        <a:bodyPr/>
        <a:lstStyle/>
        <a:p>
          <a:r>
            <a:rPr lang="ru-RU" sz="1300" b="1" u="none" dirty="0" smtClean="0">
              <a:latin typeface="Cambria" panose="02040503050406030204" pitchFamily="18" charset="0"/>
            </a:rPr>
            <a:t>Меры общественного воздействия</a:t>
          </a:r>
          <a:endParaRPr lang="ru-RU" sz="1300" b="1" u="none" dirty="0">
            <a:latin typeface="Cambria" panose="02040503050406030204" pitchFamily="18" charset="0"/>
          </a:endParaRPr>
        </a:p>
      </dgm:t>
    </dgm:pt>
    <dgm:pt modelId="{E9051EA8-1520-4720-A2D2-F81ACE1926C1}" type="parTrans" cxnId="{2ACDD191-2646-4ED8-9597-4F11C3FD45E1}">
      <dgm:prSet/>
      <dgm:spPr/>
      <dgm:t>
        <a:bodyPr/>
        <a:lstStyle/>
        <a:p>
          <a:endParaRPr lang="ru-RU"/>
        </a:p>
      </dgm:t>
    </dgm:pt>
    <dgm:pt modelId="{2B778391-9D0E-477A-809E-B39CB7C5DA55}" type="sibTrans" cxnId="{2ACDD191-2646-4ED8-9597-4F11C3FD45E1}">
      <dgm:prSet/>
      <dgm:spPr/>
      <dgm:t>
        <a:bodyPr/>
        <a:lstStyle/>
        <a:p>
          <a:endParaRPr lang="ru-RU"/>
        </a:p>
      </dgm:t>
    </dgm:pt>
    <dgm:pt modelId="{12E04FE8-E771-45D2-B65C-F08C88C72D42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Cambria" panose="02040503050406030204" pitchFamily="18" charset="0"/>
            </a:rPr>
            <a:t>- общественное порицание</a:t>
          </a:r>
          <a:endParaRPr lang="ru-RU" sz="1200" dirty="0">
            <a:latin typeface="Cambria" panose="02040503050406030204" pitchFamily="18" charset="0"/>
          </a:endParaRPr>
        </a:p>
      </dgm:t>
    </dgm:pt>
    <dgm:pt modelId="{4D2324ED-D6EA-4B7F-BD8E-F990E6E15E79}" type="parTrans" cxnId="{827317C6-9282-4EBF-A84F-8FF87524918D}">
      <dgm:prSet/>
      <dgm:spPr/>
      <dgm:t>
        <a:bodyPr/>
        <a:lstStyle/>
        <a:p>
          <a:endParaRPr lang="ru-RU"/>
        </a:p>
      </dgm:t>
    </dgm:pt>
    <dgm:pt modelId="{7D7C904D-5612-455C-AFF9-EB1168E1300D}" type="sibTrans" cxnId="{827317C6-9282-4EBF-A84F-8FF87524918D}">
      <dgm:prSet/>
      <dgm:spPr/>
      <dgm:t>
        <a:bodyPr/>
        <a:lstStyle/>
        <a:p>
          <a:endParaRPr lang="ru-RU"/>
        </a:p>
      </dgm:t>
    </dgm:pt>
    <dgm:pt modelId="{EF217064-B6DD-4BA2-8FA7-E7732B7670F9}">
      <dgm:prSet phldrT="[Текст]"/>
      <dgm:spPr/>
      <dgm:t>
        <a:bodyPr/>
        <a:lstStyle/>
        <a:p>
          <a:pPr algn="just"/>
          <a:r>
            <a:rPr lang="ru-RU" b="1" dirty="0" smtClean="0">
              <a:latin typeface="Cambria" panose="02040503050406030204" pitchFamily="18" charset="0"/>
            </a:rPr>
            <a:t>Решения, принимаемые Комиссией по итогам рассмотрения споров, могут быть:</a:t>
          </a:r>
          <a:endParaRPr lang="ru-RU" b="1" dirty="0">
            <a:latin typeface="Cambria" panose="02040503050406030204" pitchFamily="18" charset="0"/>
          </a:endParaRPr>
        </a:p>
      </dgm:t>
    </dgm:pt>
    <dgm:pt modelId="{B12141C5-05E7-4EAB-B91A-6147853C9193}" type="parTrans" cxnId="{05E8275D-B522-4C6D-9231-8A683EA41D02}">
      <dgm:prSet/>
      <dgm:spPr/>
      <dgm:t>
        <a:bodyPr/>
        <a:lstStyle/>
        <a:p>
          <a:endParaRPr lang="ru-RU"/>
        </a:p>
      </dgm:t>
    </dgm:pt>
    <dgm:pt modelId="{8777B45C-5089-44E0-AD5D-0F70845C3F2E}" type="sibTrans" cxnId="{05E8275D-B522-4C6D-9231-8A683EA41D02}">
      <dgm:prSet/>
      <dgm:spPr/>
      <dgm:t>
        <a:bodyPr/>
        <a:lstStyle/>
        <a:p>
          <a:endParaRPr lang="ru-RU"/>
        </a:p>
      </dgm:t>
    </dgm:pt>
    <dgm:pt modelId="{D9A31863-7462-42D7-95BC-355101D597C0}">
      <dgm:prSet custT="1"/>
      <dgm:spPr/>
      <dgm:t>
        <a:bodyPr/>
        <a:lstStyle/>
        <a:p>
          <a:pPr algn="just"/>
          <a:r>
            <a:rPr lang="ru-RU" sz="1300" dirty="0" smtClean="0">
              <a:latin typeface="Cambria" panose="02040503050406030204" pitchFamily="18" charset="0"/>
            </a:rPr>
            <a:t>- представляет рекомендации по устранению нарушений корпоративной этики</a:t>
          </a:r>
          <a:r>
            <a:rPr lang="ru-RU" sz="1200" dirty="0" smtClean="0">
              <a:latin typeface="Cambria" panose="02040503050406030204" pitchFamily="18" charset="0"/>
            </a:rPr>
            <a:t>.</a:t>
          </a:r>
          <a:endParaRPr lang="ru-RU" sz="1200" dirty="0">
            <a:latin typeface="Cambria" panose="02040503050406030204" pitchFamily="18" charset="0"/>
          </a:endParaRPr>
        </a:p>
      </dgm:t>
    </dgm:pt>
    <dgm:pt modelId="{E86135EE-6F73-4117-B39C-DD9A82952F4A}" type="parTrans" cxnId="{4391F8FD-1F57-4C30-A384-461897112CDB}">
      <dgm:prSet/>
      <dgm:spPr/>
      <dgm:t>
        <a:bodyPr/>
        <a:lstStyle/>
        <a:p>
          <a:endParaRPr lang="ru-RU"/>
        </a:p>
      </dgm:t>
    </dgm:pt>
    <dgm:pt modelId="{C3347D24-DAF2-4802-88A4-050F05DAB39E}" type="sibTrans" cxnId="{4391F8FD-1F57-4C30-A384-461897112CDB}">
      <dgm:prSet/>
      <dgm:spPr/>
      <dgm:t>
        <a:bodyPr/>
        <a:lstStyle/>
        <a:p>
          <a:endParaRPr lang="ru-RU"/>
        </a:p>
      </dgm:t>
    </dgm:pt>
    <dgm:pt modelId="{D8CABC7F-768E-4680-828D-D2B47C419ADC}">
      <dgm:prSet/>
      <dgm:spPr/>
      <dgm:t>
        <a:bodyPr/>
        <a:lstStyle/>
        <a:p>
          <a:pPr algn="l"/>
          <a:endParaRPr lang="ru-RU" sz="1100" dirty="0">
            <a:latin typeface="Cambria" panose="02040503050406030204" pitchFamily="18" charset="0"/>
          </a:endParaRPr>
        </a:p>
      </dgm:t>
    </dgm:pt>
    <dgm:pt modelId="{9B874299-2994-4919-892F-667D35327589}" type="parTrans" cxnId="{EA958049-73B2-4787-891B-E0F874B74A24}">
      <dgm:prSet/>
      <dgm:spPr/>
      <dgm:t>
        <a:bodyPr/>
        <a:lstStyle/>
        <a:p>
          <a:endParaRPr lang="ru-RU"/>
        </a:p>
      </dgm:t>
    </dgm:pt>
    <dgm:pt modelId="{46DD3DA9-6076-47C8-9F93-4958A930164E}" type="sibTrans" cxnId="{EA958049-73B2-4787-891B-E0F874B74A24}">
      <dgm:prSet/>
      <dgm:spPr/>
      <dgm:t>
        <a:bodyPr/>
        <a:lstStyle/>
        <a:p>
          <a:endParaRPr lang="ru-RU"/>
        </a:p>
      </dgm:t>
    </dgm:pt>
    <dgm:pt modelId="{FA8F8E56-E205-4A8A-BAA8-F5854A5E3808}">
      <dgm:prSet custT="1"/>
      <dgm:spPr/>
      <dgm:t>
        <a:bodyPr/>
        <a:lstStyle/>
        <a:p>
          <a:pPr algn="just"/>
          <a:r>
            <a:rPr lang="ru-RU" sz="1200" dirty="0" smtClean="0">
              <a:latin typeface="Cambria" panose="02040503050406030204" pitchFamily="18" charset="0"/>
            </a:rPr>
            <a:t>- внесение в список неблагонадежных корпоративных партнеров</a:t>
          </a:r>
          <a:endParaRPr lang="ru-RU" sz="1200" dirty="0">
            <a:latin typeface="Cambria" panose="02040503050406030204" pitchFamily="18" charset="0"/>
          </a:endParaRPr>
        </a:p>
      </dgm:t>
    </dgm:pt>
    <dgm:pt modelId="{A72F219A-FA91-4ACD-9C90-F1893948BC92}" type="parTrans" cxnId="{695A0018-438A-4CF1-A6A7-60C0FFD7E64B}">
      <dgm:prSet/>
      <dgm:spPr/>
      <dgm:t>
        <a:bodyPr/>
        <a:lstStyle/>
        <a:p>
          <a:endParaRPr lang="ru-RU"/>
        </a:p>
      </dgm:t>
    </dgm:pt>
    <dgm:pt modelId="{EE53BD85-1605-40F0-99A9-80923C79FD6C}" type="sibTrans" cxnId="{695A0018-438A-4CF1-A6A7-60C0FFD7E64B}">
      <dgm:prSet/>
      <dgm:spPr/>
      <dgm:t>
        <a:bodyPr/>
        <a:lstStyle/>
        <a:p>
          <a:endParaRPr lang="ru-RU"/>
        </a:p>
      </dgm:t>
    </dgm:pt>
    <dgm:pt modelId="{345F5841-FE78-4BCF-BB29-D04AA2B9FCD5}">
      <dgm:prSet custT="1"/>
      <dgm:spPr/>
      <dgm:t>
        <a:bodyPr/>
        <a:lstStyle/>
        <a:p>
          <a:pPr algn="just"/>
          <a:r>
            <a:rPr lang="ru-RU" sz="1200" dirty="0" smtClean="0">
              <a:latin typeface="Cambria" panose="02040503050406030204" pitchFamily="18" charset="0"/>
            </a:rPr>
            <a:t>- исключения из соответствующей общественной организации</a:t>
          </a:r>
          <a:endParaRPr lang="ru-RU" sz="1200" dirty="0">
            <a:latin typeface="Cambria" panose="02040503050406030204" pitchFamily="18" charset="0"/>
          </a:endParaRPr>
        </a:p>
      </dgm:t>
    </dgm:pt>
    <dgm:pt modelId="{51215987-339E-4D3D-93FF-D2148CE7DC25}" type="parTrans" cxnId="{C8EC0981-9407-4B70-BE9B-AF0B77D72395}">
      <dgm:prSet/>
      <dgm:spPr/>
      <dgm:t>
        <a:bodyPr/>
        <a:lstStyle/>
        <a:p>
          <a:endParaRPr lang="ru-RU"/>
        </a:p>
      </dgm:t>
    </dgm:pt>
    <dgm:pt modelId="{75D75251-25B6-4E3E-9279-8951F46F15D5}" type="sibTrans" cxnId="{C8EC0981-9407-4B70-BE9B-AF0B77D72395}">
      <dgm:prSet/>
      <dgm:spPr/>
      <dgm:t>
        <a:bodyPr/>
        <a:lstStyle/>
        <a:p>
          <a:endParaRPr lang="ru-RU"/>
        </a:p>
      </dgm:t>
    </dgm:pt>
    <dgm:pt modelId="{C9A693E5-2B7E-440D-A82E-F0BCE44B1625}">
      <dgm:prSet/>
      <dgm:spPr/>
      <dgm:t>
        <a:bodyPr/>
        <a:lstStyle/>
        <a:p>
          <a:pPr algn="just"/>
          <a:r>
            <a:rPr lang="ru-RU" dirty="0" smtClean="0">
              <a:latin typeface="Cambria" panose="02040503050406030204" pitchFamily="18" charset="0"/>
            </a:rPr>
            <a:t>- направлены в органы государственной власти Российской Федерации (в том числе, в правоохранительные органы)</a:t>
          </a:r>
          <a:endParaRPr lang="ru-RU" dirty="0">
            <a:latin typeface="Cambria" panose="02040503050406030204" pitchFamily="18" charset="0"/>
          </a:endParaRPr>
        </a:p>
      </dgm:t>
    </dgm:pt>
    <dgm:pt modelId="{1E2380BC-B7A6-42D1-A55F-7C12FB7A489F}" type="parTrans" cxnId="{BB1BFE3C-D2C8-44F3-B2C5-C185FCA835A3}">
      <dgm:prSet/>
      <dgm:spPr/>
      <dgm:t>
        <a:bodyPr/>
        <a:lstStyle/>
        <a:p>
          <a:endParaRPr lang="ru-RU"/>
        </a:p>
      </dgm:t>
    </dgm:pt>
    <dgm:pt modelId="{BC85C135-2CE5-4DB5-AF37-5AB0FFDF49D0}" type="sibTrans" cxnId="{BB1BFE3C-D2C8-44F3-B2C5-C185FCA835A3}">
      <dgm:prSet/>
      <dgm:spPr/>
      <dgm:t>
        <a:bodyPr/>
        <a:lstStyle/>
        <a:p>
          <a:endParaRPr lang="ru-RU"/>
        </a:p>
      </dgm:t>
    </dgm:pt>
    <dgm:pt modelId="{218233EC-DD53-4495-B172-5E604C304F07}">
      <dgm:prSet/>
      <dgm:spPr/>
      <dgm:t>
        <a:bodyPr/>
        <a:lstStyle/>
        <a:p>
          <a:pPr algn="just"/>
          <a:r>
            <a:rPr lang="ru-RU" dirty="0" smtClean="0">
              <a:latin typeface="Cambria" panose="02040503050406030204" pitchFamily="18" charset="0"/>
            </a:rPr>
            <a:t>- опубликованы в ведущих российских деловых изданиях.</a:t>
          </a:r>
          <a:endParaRPr lang="ru-RU" dirty="0">
            <a:latin typeface="Cambria" panose="02040503050406030204" pitchFamily="18" charset="0"/>
          </a:endParaRPr>
        </a:p>
      </dgm:t>
    </dgm:pt>
    <dgm:pt modelId="{4254224A-9DA5-4463-A4D4-8F84477534F3}" type="parTrans" cxnId="{394ECCFF-BDF0-4316-9C37-341C727AA7B5}">
      <dgm:prSet/>
      <dgm:spPr/>
      <dgm:t>
        <a:bodyPr/>
        <a:lstStyle/>
        <a:p>
          <a:endParaRPr lang="ru-RU"/>
        </a:p>
      </dgm:t>
    </dgm:pt>
    <dgm:pt modelId="{31D486BA-7756-442B-92A7-888C9905A211}" type="sibTrans" cxnId="{394ECCFF-BDF0-4316-9C37-341C727AA7B5}">
      <dgm:prSet/>
      <dgm:spPr/>
      <dgm:t>
        <a:bodyPr/>
        <a:lstStyle/>
        <a:p>
          <a:endParaRPr lang="ru-RU"/>
        </a:p>
      </dgm:t>
    </dgm:pt>
    <dgm:pt modelId="{60379105-3762-46B6-BFB2-5ABD7E358C37}">
      <dgm:prSet phldrT="[Текст]" phldr="1"/>
      <dgm:spPr/>
      <dgm:t>
        <a:bodyPr/>
        <a:lstStyle/>
        <a:p>
          <a:endParaRPr lang="ru-RU" dirty="0">
            <a:latin typeface="Cambria" panose="02040503050406030204" pitchFamily="18" charset="0"/>
          </a:endParaRPr>
        </a:p>
      </dgm:t>
    </dgm:pt>
    <dgm:pt modelId="{31C5BB19-27E5-4C77-B470-9A15124024BB}" type="sibTrans" cxnId="{EE2304E6-2537-4AAC-9A27-0AE7F13ECA54}">
      <dgm:prSet/>
      <dgm:spPr/>
      <dgm:t>
        <a:bodyPr/>
        <a:lstStyle/>
        <a:p>
          <a:endParaRPr lang="ru-RU"/>
        </a:p>
      </dgm:t>
    </dgm:pt>
    <dgm:pt modelId="{7B3366C1-9934-4A6A-A666-C69C16D5AA2B}" type="parTrans" cxnId="{EE2304E6-2537-4AAC-9A27-0AE7F13ECA54}">
      <dgm:prSet/>
      <dgm:spPr/>
      <dgm:t>
        <a:bodyPr/>
        <a:lstStyle/>
        <a:p>
          <a:endParaRPr lang="ru-RU"/>
        </a:p>
      </dgm:t>
    </dgm:pt>
    <dgm:pt modelId="{C2737078-0DE2-4572-BE17-0EF11040685C}" type="pres">
      <dgm:prSet presAssocID="{568EBDEC-D5E6-4690-962B-276A2A4455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41D6D0-5680-4846-8A8F-75BD0CF2407D}" type="pres">
      <dgm:prSet presAssocID="{6CCF82B9-46C2-46CC-A3FA-E75F0431E56D}" presName="compositeNode" presStyleCnt="0">
        <dgm:presLayoutVars>
          <dgm:bulletEnabled val="1"/>
        </dgm:presLayoutVars>
      </dgm:prSet>
      <dgm:spPr/>
    </dgm:pt>
    <dgm:pt modelId="{3B75F0EA-3439-40D6-A75F-42B1DD24953C}" type="pres">
      <dgm:prSet presAssocID="{6CCF82B9-46C2-46CC-A3FA-E75F0431E56D}" presName="bgRect" presStyleLbl="node1" presStyleIdx="0" presStyleCnt="3"/>
      <dgm:spPr/>
      <dgm:t>
        <a:bodyPr/>
        <a:lstStyle/>
        <a:p>
          <a:endParaRPr lang="ru-RU"/>
        </a:p>
      </dgm:t>
    </dgm:pt>
    <dgm:pt modelId="{D0D170C1-883E-4AF5-A810-9B8EEB57B131}" type="pres">
      <dgm:prSet presAssocID="{6CCF82B9-46C2-46CC-A3FA-E75F0431E56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57F7ED-1288-488C-A677-099D649DA07A}" type="pres">
      <dgm:prSet presAssocID="{6CCF82B9-46C2-46CC-A3FA-E75F0431E56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D42D8-178A-45C9-94E9-DB5594C6D9B8}" type="pres">
      <dgm:prSet presAssocID="{0385ED44-CDED-4518-9444-A660784594E3}" presName="hSp" presStyleCnt="0"/>
      <dgm:spPr/>
    </dgm:pt>
    <dgm:pt modelId="{FC262391-BE6D-402B-8EA0-F5602D37C2E9}" type="pres">
      <dgm:prSet presAssocID="{0385ED44-CDED-4518-9444-A660784594E3}" presName="vProcSp" presStyleCnt="0"/>
      <dgm:spPr/>
    </dgm:pt>
    <dgm:pt modelId="{4FEB3B24-E1CB-4630-9D7C-475244CBEE4F}" type="pres">
      <dgm:prSet presAssocID="{0385ED44-CDED-4518-9444-A660784594E3}" presName="vSp1" presStyleCnt="0"/>
      <dgm:spPr/>
    </dgm:pt>
    <dgm:pt modelId="{690A4D6C-1F4D-4134-B685-7D81552D5E0A}" type="pres">
      <dgm:prSet presAssocID="{0385ED44-CDED-4518-9444-A660784594E3}" presName="simulatedConn" presStyleLbl="solidFgAcc1" presStyleIdx="0" presStyleCnt="2"/>
      <dgm:spPr/>
    </dgm:pt>
    <dgm:pt modelId="{D1BA9C27-953A-4CEF-B09D-3160AD80C8F7}" type="pres">
      <dgm:prSet presAssocID="{0385ED44-CDED-4518-9444-A660784594E3}" presName="vSp2" presStyleCnt="0"/>
      <dgm:spPr/>
    </dgm:pt>
    <dgm:pt modelId="{2D0AA81C-2D6F-4AE7-8988-2E89B9B73E57}" type="pres">
      <dgm:prSet presAssocID="{0385ED44-CDED-4518-9444-A660784594E3}" presName="sibTrans" presStyleCnt="0"/>
      <dgm:spPr/>
    </dgm:pt>
    <dgm:pt modelId="{F2F6EF44-D07C-4F7F-8BE5-16C256BCE7E4}" type="pres">
      <dgm:prSet presAssocID="{61C10F95-9867-4842-B49D-46D4E95B8845}" presName="compositeNode" presStyleCnt="0">
        <dgm:presLayoutVars>
          <dgm:bulletEnabled val="1"/>
        </dgm:presLayoutVars>
      </dgm:prSet>
      <dgm:spPr/>
    </dgm:pt>
    <dgm:pt modelId="{EADC3B5F-572E-4296-903E-B2C9C808C26F}" type="pres">
      <dgm:prSet presAssocID="{61C10F95-9867-4842-B49D-46D4E95B8845}" presName="bgRect" presStyleLbl="node1" presStyleIdx="1" presStyleCnt="3"/>
      <dgm:spPr/>
      <dgm:t>
        <a:bodyPr/>
        <a:lstStyle/>
        <a:p>
          <a:endParaRPr lang="ru-RU"/>
        </a:p>
      </dgm:t>
    </dgm:pt>
    <dgm:pt modelId="{C796B47C-31BE-4D15-9BE7-8C8C5CA4F451}" type="pres">
      <dgm:prSet presAssocID="{61C10F95-9867-4842-B49D-46D4E95B884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5F876-C441-4454-9D6E-5D7F0C2E2A87}" type="pres">
      <dgm:prSet presAssocID="{61C10F95-9867-4842-B49D-46D4E95B884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28F2C-8099-4A4F-8A08-21045FC8D022}" type="pres">
      <dgm:prSet presAssocID="{2B778391-9D0E-477A-809E-B39CB7C5DA55}" presName="hSp" presStyleCnt="0"/>
      <dgm:spPr/>
    </dgm:pt>
    <dgm:pt modelId="{52ED9B6B-C8D8-4B30-84AD-9C2CA14DB1C5}" type="pres">
      <dgm:prSet presAssocID="{2B778391-9D0E-477A-809E-B39CB7C5DA55}" presName="vProcSp" presStyleCnt="0"/>
      <dgm:spPr/>
    </dgm:pt>
    <dgm:pt modelId="{49BA856D-C7E1-4A7A-86D0-5B9E5EE43D1E}" type="pres">
      <dgm:prSet presAssocID="{2B778391-9D0E-477A-809E-B39CB7C5DA55}" presName="vSp1" presStyleCnt="0"/>
      <dgm:spPr/>
    </dgm:pt>
    <dgm:pt modelId="{D42EF599-8F17-4AB2-800D-313457D83568}" type="pres">
      <dgm:prSet presAssocID="{2B778391-9D0E-477A-809E-B39CB7C5DA55}" presName="simulatedConn" presStyleLbl="solidFgAcc1" presStyleIdx="1" presStyleCnt="2"/>
      <dgm:spPr/>
    </dgm:pt>
    <dgm:pt modelId="{FC10D98E-B256-416F-A736-F02E2C21519E}" type="pres">
      <dgm:prSet presAssocID="{2B778391-9D0E-477A-809E-B39CB7C5DA55}" presName="vSp2" presStyleCnt="0"/>
      <dgm:spPr/>
    </dgm:pt>
    <dgm:pt modelId="{F2394312-D483-4DAD-A056-4832961AC769}" type="pres">
      <dgm:prSet presAssocID="{2B778391-9D0E-477A-809E-B39CB7C5DA55}" presName="sibTrans" presStyleCnt="0"/>
      <dgm:spPr/>
    </dgm:pt>
    <dgm:pt modelId="{6D7C2F0C-4410-46DB-8BB7-C61D73316A9C}" type="pres">
      <dgm:prSet presAssocID="{60379105-3762-46B6-BFB2-5ABD7E358C37}" presName="compositeNode" presStyleCnt="0">
        <dgm:presLayoutVars>
          <dgm:bulletEnabled val="1"/>
        </dgm:presLayoutVars>
      </dgm:prSet>
      <dgm:spPr/>
    </dgm:pt>
    <dgm:pt modelId="{67FD7F5B-D5DC-4A36-905F-9C58FFC434E8}" type="pres">
      <dgm:prSet presAssocID="{60379105-3762-46B6-BFB2-5ABD7E358C37}" presName="bgRect" presStyleLbl="node1" presStyleIdx="2" presStyleCnt="3" custScaleX="110614" custLinFactNeighborX="23" custLinFactNeighborY="295"/>
      <dgm:spPr/>
      <dgm:t>
        <a:bodyPr/>
        <a:lstStyle/>
        <a:p>
          <a:endParaRPr lang="ru-RU"/>
        </a:p>
      </dgm:t>
    </dgm:pt>
    <dgm:pt modelId="{5B9AC036-090F-4F9C-B8EB-D38EFB667504}" type="pres">
      <dgm:prSet presAssocID="{60379105-3762-46B6-BFB2-5ABD7E358C3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636C0-B099-4D0C-A767-7C7431405EAC}" type="pres">
      <dgm:prSet presAssocID="{60379105-3762-46B6-BFB2-5ABD7E358C3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CB8687-3DA8-4CFA-8CDF-1346AA7DC4CA}" type="presOf" srcId="{FA8F8E56-E205-4A8A-BAA8-F5854A5E3808}" destId="{0905F876-C441-4454-9D6E-5D7F0C2E2A87}" srcOrd="0" destOrd="1" presId="urn:microsoft.com/office/officeart/2005/8/layout/hProcess7"/>
    <dgm:cxn modelId="{9341A6FB-0407-49FB-92EE-A3170A7FD3AE}" type="presOf" srcId="{D8CABC7F-768E-4680-828D-D2B47C419ADC}" destId="{9357F7ED-1288-488C-A677-099D649DA07A}" srcOrd="0" destOrd="2" presId="urn:microsoft.com/office/officeart/2005/8/layout/hProcess7"/>
    <dgm:cxn modelId="{BB1BFE3C-D2C8-44F3-B2C5-C185FCA835A3}" srcId="{60379105-3762-46B6-BFB2-5ABD7E358C37}" destId="{C9A693E5-2B7E-440D-A82E-F0BCE44B1625}" srcOrd="1" destOrd="0" parTransId="{1E2380BC-B7A6-42D1-A55F-7C12FB7A489F}" sibTransId="{BC85C135-2CE5-4DB5-AF37-5AB0FFDF49D0}"/>
    <dgm:cxn modelId="{90FEDBB2-4C53-4C35-9571-4E472D617286}" type="presOf" srcId="{C9A693E5-2B7E-440D-A82E-F0BCE44B1625}" destId="{083636C0-B099-4D0C-A767-7C7431405EAC}" srcOrd="0" destOrd="1" presId="urn:microsoft.com/office/officeart/2005/8/layout/hProcess7"/>
    <dgm:cxn modelId="{EA958049-73B2-4787-891B-E0F874B74A24}" srcId="{6CCF82B9-46C2-46CC-A3FA-E75F0431E56D}" destId="{D8CABC7F-768E-4680-828D-D2B47C419ADC}" srcOrd="2" destOrd="0" parTransId="{9B874299-2994-4919-892F-667D35327589}" sibTransId="{46DD3DA9-6076-47C8-9F93-4958A930164E}"/>
    <dgm:cxn modelId="{519533BC-D9B7-4250-9AFB-2842ED777C28}" type="presOf" srcId="{345F5841-FE78-4BCF-BB29-D04AA2B9FCD5}" destId="{0905F876-C441-4454-9D6E-5D7F0C2E2A87}" srcOrd="0" destOrd="2" presId="urn:microsoft.com/office/officeart/2005/8/layout/hProcess7"/>
    <dgm:cxn modelId="{8EB93074-C637-4BE6-ADBB-8D48C5CF3D1B}" type="presOf" srcId="{60379105-3762-46B6-BFB2-5ABD7E358C37}" destId="{67FD7F5B-D5DC-4A36-905F-9C58FFC434E8}" srcOrd="0" destOrd="0" presId="urn:microsoft.com/office/officeart/2005/8/layout/hProcess7"/>
    <dgm:cxn modelId="{F6349C37-CFF2-444E-B2BC-15492D7C7B24}" type="presOf" srcId="{D9A31863-7462-42D7-95BC-355101D597C0}" destId="{9357F7ED-1288-488C-A677-099D649DA07A}" srcOrd="0" destOrd="1" presId="urn:microsoft.com/office/officeart/2005/8/layout/hProcess7"/>
    <dgm:cxn modelId="{08A8DCA6-4277-4F3E-8174-01100C077B2C}" type="presOf" srcId="{61C10F95-9867-4842-B49D-46D4E95B8845}" destId="{C796B47C-31BE-4D15-9BE7-8C8C5CA4F451}" srcOrd="1" destOrd="0" presId="urn:microsoft.com/office/officeart/2005/8/layout/hProcess7"/>
    <dgm:cxn modelId="{2ACDD191-2646-4ED8-9597-4F11C3FD45E1}" srcId="{568EBDEC-D5E6-4690-962B-276A2A44553C}" destId="{61C10F95-9867-4842-B49D-46D4E95B8845}" srcOrd="1" destOrd="0" parTransId="{E9051EA8-1520-4720-A2D2-F81ACE1926C1}" sibTransId="{2B778391-9D0E-477A-809E-B39CB7C5DA55}"/>
    <dgm:cxn modelId="{F8BFD259-2382-4FA4-A5A3-E3D498D23AC1}" type="presOf" srcId="{EF217064-B6DD-4BA2-8FA7-E7732B7670F9}" destId="{083636C0-B099-4D0C-A767-7C7431405EAC}" srcOrd="0" destOrd="0" presId="urn:microsoft.com/office/officeart/2005/8/layout/hProcess7"/>
    <dgm:cxn modelId="{827317C6-9282-4EBF-A84F-8FF87524918D}" srcId="{61C10F95-9867-4842-B49D-46D4E95B8845}" destId="{12E04FE8-E771-45D2-B65C-F08C88C72D42}" srcOrd="0" destOrd="0" parTransId="{4D2324ED-D6EA-4B7F-BD8E-F990E6E15E79}" sibTransId="{7D7C904D-5612-455C-AFF9-EB1168E1300D}"/>
    <dgm:cxn modelId="{CACEAAA4-F0D9-4257-B82A-88B90C6C8690}" type="presOf" srcId="{568EBDEC-D5E6-4690-962B-276A2A44553C}" destId="{C2737078-0DE2-4572-BE17-0EF11040685C}" srcOrd="0" destOrd="0" presId="urn:microsoft.com/office/officeart/2005/8/layout/hProcess7"/>
    <dgm:cxn modelId="{5A7E78E0-E9A5-4253-B9DA-E6AE4238832B}" type="presOf" srcId="{12E04FE8-E771-45D2-B65C-F08C88C72D42}" destId="{0905F876-C441-4454-9D6E-5D7F0C2E2A87}" srcOrd="0" destOrd="0" presId="urn:microsoft.com/office/officeart/2005/8/layout/hProcess7"/>
    <dgm:cxn modelId="{4391F8FD-1F57-4C30-A384-461897112CDB}" srcId="{6CCF82B9-46C2-46CC-A3FA-E75F0431E56D}" destId="{D9A31863-7462-42D7-95BC-355101D597C0}" srcOrd="1" destOrd="0" parTransId="{E86135EE-6F73-4117-B39C-DD9A82952F4A}" sibTransId="{C3347D24-DAF2-4802-88A4-050F05DAB39E}"/>
    <dgm:cxn modelId="{F6BDED29-F1C6-40A4-B972-D9AAD82DF70E}" srcId="{6CCF82B9-46C2-46CC-A3FA-E75F0431E56D}" destId="{54CDC075-8313-4985-9FB0-769E1D7D522E}" srcOrd="0" destOrd="0" parTransId="{091A5FCC-6904-4DDA-853C-C52071C143A1}" sibTransId="{9AC69C8E-DAEF-4DC9-AF8F-B865651F315A}"/>
    <dgm:cxn modelId="{394ECCFF-BDF0-4316-9C37-341C727AA7B5}" srcId="{60379105-3762-46B6-BFB2-5ABD7E358C37}" destId="{218233EC-DD53-4495-B172-5E604C304F07}" srcOrd="2" destOrd="0" parTransId="{4254224A-9DA5-4463-A4D4-8F84477534F3}" sibTransId="{31D486BA-7756-442B-92A7-888C9905A211}"/>
    <dgm:cxn modelId="{EE2304E6-2537-4AAC-9A27-0AE7F13ECA54}" srcId="{568EBDEC-D5E6-4690-962B-276A2A44553C}" destId="{60379105-3762-46B6-BFB2-5ABD7E358C37}" srcOrd="2" destOrd="0" parTransId="{7B3366C1-9934-4A6A-A666-C69C16D5AA2B}" sibTransId="{31C5BB19-27E5-4C77-B470-9A15124024BB}"/>
    <dgm:cxn modelId="{E90C5849-2410-4ABB-B4EE-8763C3C02A8A}" srcId="{568EBDEC-D5E6-4690-962B-276A2A44553C}" destId="{6CCF82B9-46C2-46CC-A3FA-E75F0431E56D}" srcOrd="0" destOrd="0" parTransId="{F06BFB81-9563-4E98-A81B-C6D059338A80}" sibTransId="{0385ED44-CDED-4518-9444-A660784594E3}"/>
    <dgm:cxn modelId="{97F893E0-718F-4FAE-9557-A368FEFC1D56}" type="presOf" srcId="{6CCF82B9-46C2-46CC-A3FA-E75F0431E56D}" destId="{3B75F0EA-3439-40D6-A75F-42B1DD24953C}" srcOrd="0" destOrd="0" presId="urn:microsoft.com/office/officeart/2005/8/layout/hProcess7"/>
    <dgm:cxn modelId="{38B7F83A-36FC-46A0-94D0-BD1DDBBA44C6}" type="presOf" srcId="{60379105-3762-46B6-BFB2-5ABD7E358C37}" destId="{5B9AC036-090F-4F9C-B8EB-D38EFB667504}" srcOrd="1" destOrd="0" presId="urn:microsoft.com/office/officeart/2005/8/layout/hProcess7"/>
    <dgm:cxn modelId="{5F467980-B245-4710-A33C-5ACD05776E7A}" type="presOf" srcId="{218233EC-DD53-4495-B172-5E604C304F07}" destId="{083636C0-B099-4D0C-A767-7C7431405EAC}" srcOrd="0" destOrd="2" presId="urn:microsoft.com/office/officeart/2005/8/layout/hProcess7"/>
    <dgm:cxn modelId="{12575371-B81C-4A28-ABD2-6F1C133DBB27}" type="presOf" srcId="{61C10F95-9867-4842-B49D-46D4E95B8845}" destId="{EADC3B5F-572E-4296-903E-B2C9C808C26F}" srcOrd="0" destOrd="0" presId="urn:microsoft.com/office/officeart/2005/8/layout/hProcess7"/>
    <dgm:cxn modelId="{C8EC0981-9407-4B70-BE9B-AF0B77D72395}" srcId="{61C10F95-9867-4842-B49D-46D4E95B8845}" destId="{345F5841-FE78-4BCF-BB29-D04AA2B9FCD5}" srcOrd="2" destOrd="0" parTransId="{51215987-339E-4D3D-93FF-D2148CE7DC25}" sibTransId="{75D75251-25B6-4E3E-9279-8951F46F15D5}"/>
    <dgm:cxn modelId="{05E8275D-B522-4C6D-9231-8A683EA41D02}" srcId="{60379105-3762-46B6-BFB2-5ABD7E358C37}" destId="{EF217064-B6DD-4BA2-8FA7-E7732B7670F9}" srcOrd="0" destOrd="0" parTransId="{B12141C5-05E7-4EAB-B91A-6147853C9193}" sibTransId="{8777B45C-5089-44E0-AD5D-0F70845C3F2E}"/>
    <dgm:cxn modelId="{695A0018-438A-4CF1-A6A7-60C0FFD7E64B}" srcId="{61C10F95-9867-4842-B49D-46D4E95B8845}" destId="{FA8F8E56-E205-4A8A-BAA8-F5854A5E3808}" srcOrd="1" destOrd="0" parTransId="{A72F219A-FA91-4ACD-9C90-F1893948BC92}" sibTransId="{EE53BD85-1605-40F0-99A9-80923C79FD6C}"/>
    <dgm:cxn modelId="{A1205F21-4243-4806-B3A8-828E63FC5B63}" type="presOf" srcId="{6CCF82B9-46C2-46CC-A3FA-E75F0431E56D}" destId="{D0D170C1-883E-4AF5-A810-9B8EEB57B131}" srcOrd="1" destOrd="0" presId="urn:microsoft.com/office/officeart/2005/8/layout/hProcess7"/>
    <dgm:cxn modelId="{8067CBAC-84C3-429B-BA06-749616499419}" type="presOf" srcId="{54CDC075-8313-4985-9FB0-769E1D7D522E}" destId="{9357F7ED-1288-488C-A677-099D649DA07A}" srcOrd="0" destOrd="0" presId="urn:microsoft.com/office/officeart/2005/8/layout/hProcess7"/>
    <dgm:cxn modelId="{1EC41B56-AD4F-4A3F-9DF5-5570E5B7BE67}" type="presParOf" srcId="{C2737078-0DE2-4572-BE17-0EF11040685C}" destId="{0141D6D0-5680-4846-8A8F-75BD0CF2407D}" srcOrd="0" destOrd="0" presId="urn:microsoft.com/office/officeart/2005/8/layout/hProcess7"/>
    <dgm:cxn modelId="{FB8027C9-0154-499B-941B-E83E2FE16EC3}" type="presParOf" srcId="{0141D6D0-5680-4846-8A8F-75BD0CF2407D}" destId="{3B75F0EA-3439-40D6-A75F-42B1DD24953C}" srcOrd="0" destOrd="0" presId="urn:microsoft.com/office/officeart/2005/8/layout/hProcess7"/>
    <dgm:cxn modelId="{8FBBBFB1-C5F4-4A41-9CA5-A3BA8AD54D36}" type="presParOf" srcId="{0141D6D0-5680-4846-8A8F-75BD0CF2407D}" destId="{D0D170C1-883E-4AF5-A810-9B8EEB57B131}" srcOrd="1" destOrd="0" presId="urn:microsoft.com/office/officeart/2005/8/layout/hProcess7"/>
    <dgm:cxn modelId="{F823E552-6256-49FA-B575-D61910126473}" type="presParOf" srcId="{0141D6D0-5680-4846-8A8F-75BD0CF2407D}" destId="{9357F7ED-1288-488C-A677-099D649DA07A}" srcOrd="2" destOrd="0" presId="urn:microsoft.com/office/officeart/2005/8/layout/hProcess7"/>
    <dgm:cxn modelId="{78630FAE-47FD-41DD-93C0-C4410C311A61}" type="presParOf" srcId="{C2737078-0DE2-4572-BE17-0EF11040685C}" destId="{387D42D8-178A-45C9-94E9-DB5594C6D9B8}" srcOrd="1" destOrd="0" presId="urn:microsoft.com/office/officeart/2005/8/layout/hProcess7"/>
    <dgm:cxn modelId="{37CFDB56-2156-4B2F-9FA9-D7E39964461E}" type="presParOf" srcId="{C2737078-0DE2-4572-BE17-0EF11040685C}" destId="{FC262391-BE6D-402B-8EA0-F5602D37C2E9}" srcOrd="2" destOrd="0" presId="urn:microsoft.com/office/officeart/2005/8/layout/hProcess7"/>
    <dgm:cxn modelId="{2BB10099-38DA-465A-AAAB-3833DAB0E806}" type="presParOf" srcId="{FC262391-BE6D-402B-8EA0-F5602D37C2E9}" destId="{4FEB3B24-E1CB-4630-9D7C-475244CBEE4F}" srcOrd="0" destOrd="0" presId="urn:microsoft.com/office/officeart/2005/8/layout/hProcess7"/>
    <dgm:cxn modelId="{9F710405-CDA9-400B-9776-F8E878EC7C45}" type="presParOf" srcId="{FC262391-BE6D-402B-8EA0-F5602D37C2E9}" destId="{690A4D6C-1F4D-4134-B685-7D81552D5E0A}" srcOrd="1" destOrd="0" presId="urn:microsoft.com/office/officeart/2005/8/layout/hProcess7"/>
    <dgm:cxn modelId="{CC7F3FCF-5531-44D4-A4D8-87338DB5E38D}" type="presParOf" srcId="{FC262391-BE6D-402B-8EA0-F5602D37C2E9}" destId="{D1BA9C27-953A-4CEF-B09D-3160AD80C8F7}" srcOrd="2" destOrd="0" presId="urn:microsoft.com/office/officeart/2005/8/layout/hProcess7"/>
    <dgm:cxn modelId="{F4F02895-3E78-4CD1-92A0-156BADEC7908}" type="presParOf" srcId="{C2737078-0DE2-4572-BE17-0EF11040685C}" destId="{2D0AA81C-2D6F-4AE7-8988-2E89B9B73E57}" srcOrd="3" destOrd="0" presId="urn:microsoft.com/office/officeart/2005/8/layout/hProcess7"/>
    <dgm:cxn modelId="{22AAC018-7CBC-4828-A15A-A61DC3DEE067}" type="presParOf" srcId="{C2737078-0DE2-4572-BE17-0EF11040685C}" destId="{F2F6EF44-D07C-4F7F-8BE5-16C256BCE7E4}" srcOrd="4" destOrd="0" presId="urn:microsoft.com/office/officeart/2005/8/layout/hProcess7"/>
    <dgm:cxn modelId="{4F42C7FF-E7A2-4665-8DE7-9D4B8C17869F}" type="presParOf" srcId="{F2F6EF44-D07C-4F7F-8BE5-16C256BCE7E4}" destId="{EADC3B5F-572E-4296-903E-B2C9C808C26F}" srcOrd="0" destOrd="0" presId="urn:microsoft.com/office/officeart/2005/8/layout/hProcess7"/>
    <dgm:cxn modelId="{525179F5-0563-46FF-8FAE-69F3ACC40E47}" type="presParOf" srcId="{F2F6EF44-D07C-4F7F-8BE5-16C256BCE7E4}" destId="{C796B47C-31BE-4D15-9BE7-8C8C5CA4F451}" srcOrd="1" destOrd="0" presId="urn:microsoft.com/office/officeart/2005/8/layout/hProcess7"/>
    <dgm:cxn modelId="{B60472F1-30EA-4A10-991A-336E0593695B}" type="presParOf" srcId="{F2F6EF44-D07C-4F7F-8BE5-16C256BCE7E4}" destId="{0905F876-C441-4454-9D6E-5D7F0C2E2A87}" srcOrd="2" destOrd="0" presId="urn:microsoft.com/office/officeart/2005/8/layout/hProcess7"/>
    <dgm:cxn modelId="{E9806CF6-4D46-4ADF-9092-6E5538F9218D}" type="presParOf" srcId="{C2737078-0DE2-4572-BE17-0EF11040685C}" destId="{36828F2C-8099-4A4F-8A08-21045FC8D022}" srcOrd="5" destOrd="0" presId="urn:microsoft.com/office/officeart/2005/8/layout/hProcess7"/>
    <dgm:cxn modelId="{AD3FF80D-BB5A-414C-8C19-C8EBF261FD7B}" type="presParOf" srcId="{C2737078-0DE2-4572-BE17-0EF11040685C}" destId="{52ED9B6B-C8D8-4B30-84AD-9C2CA14DB1C5}" srcOrd="6" destOrd="0" presId="urn:microsoft.com/office/officeart/2005/8/layout/hProcess7"/>
    <dgm:cxn modelId="{5B1D91E3-BCC3-46C2-B0F1-C05D0DB28951}" type="presParOf" srcId="{52ED9B6B-C8D8-4B30-84AD-9C2CA14DB1C5}" destId="{49BA856D-C7E1-4A7A-86D0-5B9E5EE43D1E}" srcOrd="0" destOrd="0" presId="urn:microsoft.com/office/officeart/2005/8/layout/hProcess7"/>
    <dgm:cxn modelId="{4F9C5D47-C683-45A5-9874-D24CA6F6055C}" type="presParOf" srcId="{52ED9B6B-C8D8-4B30-84AD-9C2CA14DB1C5}" destId="{D42EF599-8F17-4AB2-800D-313457D83568}" srcOrd="1" destOrd="0" presId="urn:microsoft.com/office/officeart/2005/8/layout/hProcess7"/>
    <dgm:cxn modelId="{64E311EC-433C-46EB-85EC-B2D0084F13AC}" type="presParOf" srcId="{52ED9B6B-C8D8-4B30-84AD-9C2CA14DB1C5}" destId="{FC10D98E-B256-416F-A736-F02E2C21519E}" srcOrd="2" destOrd="0" presId="urn:microsoft.com/office/officeart/2005/8/layout/hProcess7"/>
    <dgm:cxn modelId="{7E51B8F0-945E-4B10-812F-01255B467AB9}" type="presParOf" srcId="{C2737078-0DE2-4572-BE17-0EF11040685C}" destId="{F2394312-D483-4DAD-A056-4832961AC769}" srcOrd="7" destOrd="0" presId="urn:microsoft.com/office/officeart/2005/8/layout/hProcess7"/>
    <dgm:cxn modelId="{CBF6A682-647F-4B3B-9003-3D64A48A4B3E}" type="presParOf" srcId="{C2737078-0DE2-4572-BE17-0EF11040685C}" destId="{6D7C2F0C-4410-46DB-8BB7-C61D73316A9C}" srcOrd="8" destOrd="0" presId="urn:microsoft.com/office/officeart/2005/8/layout/hProcess7"/>
    <dgm:cxn modelId="{DF27B1BF-81B2-42B6-ADF6-33DF3E183564}" type="presParOf" srcId="{6D7C2F0C-4410-46DB-8BB7-C61D73316A9C}" destId="{67FD7F5B-D5DC-4A36-905F-9C58FFC434E8}" srcOrd="0" destOrd="0" presId="urn:microsoft.com/office/officeart/2005/8/layout/hProcess7"/>
    <dgm:cxn modelId="{AD920AEF-D011-4A27-BE09-F3F2518D9FD8}" type="presParOf" srcId="{6D7C2F0C-4410-46DB-8BB7-C61D73316A9C}" destId="{5B9AC036-090F-4F9C-B8EB-D38EFB667504}" srcOrd="1" destOrd="0" presId="urn:microsoft.com/office/officeart/2005/8/layout/hProcess7"/>
    <dgm:cxn modelId="{F5F2D35B-AA65-4945-8D9E-848A40A496BD}" type="presParOf" srcId="{6D7C2F0C-4410-46DB-8BB7-C61D73316A9C}" destId="{083636C0-B099-4D0C-A767-7C7431405EA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13A46F-5F11-4FA9-97E5-A39414EF4237}" type="doc">
      <dgm:prSet loTypeId="urn:microsoft.com/office/officeart/2005/8/layout/cycle6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D7B575-B781-48B5-BA27-901758673670}">
      <dgm:prSet phldrT="[Текст]" custT="1"/>
      <dgm:spPr/>
      <dgm:t>
        <a:bodyPr/>
        <a:lstStyle/>
        <a:p>
          <a:r>
            <a:rPr lang="ru-RU" sz="1200" b="1" dirty="0" smtClean="0">
              <a:latin typeface="Cambria" panose="02040503050406030204" pitchFamily="18" charset="0"/>
            </a:rPr>
            <a:t>Доступность</a:t>
          </a:r>
          <a:endParaRPr lang="ru-RU" sz="800" b="1" dirty="0">
            <a:latin typeface="Cambria" panose="02040503050406030204" pitchFamily="18" charset="0"/>
          </a:endParaRPr>
        </a:p>
      </dgm:t>
    </dgm:pt>
    <dgm:pt modelId="{BAFB02F4-94FA-4D27-9F7D-9773F2ED48D8}" type="parTrans" cxnId="{F2FE429C-0D09-4E69-B336-A2A60E393EFE}">
      <dgm:prSet/>
      <dgm:spPr/>
      <dgm:t>
        <a:bodyPr/>
        <a:lstStyle/>
        <a:p>
          <a:endParaRPr lang="ru-RU"/>
        </a:p>
      </dgm:t>
    </dgm:pt>
    <dgm:pt modelId="{1F08311E-194F-4FEA-9F32-D1C4A0C3B6C6}" type="sibTrans" cxnId="{F2FE429C-0D09-4E69-B336-A2A60E393EFE}">
      <dgm:prSet/>
      <dgm:spPr/>
      <dgm:t>
        <a:bodyPr/>
        <a:lstStyle/>
        <a:p>
          <a:endParaRPr lang="ru-RU"/>
        </a:p>
      </dgm:t>
    </dgm:pt>
    <dgm:pt modelId="{7B26EF76-CA66-47AE-8E0A-A88B329D1052}">
      <dgm:prSet phldrT="[Текст]" custT="1"/>
      <dgm:spPr/>
      <dgm:t>
        <a:bodyPr/>
        <a:lstStyle/>
        <a:p>
          <a:r>
            <a:rPr lang="ru-RU" sz="1100" b="1" dirty="0" smtClean="0">
              <a:latin typeface="Cambria" panose="02040503050406030204" pitchFamily="18" charset="0"/>
            </a:rPr>
            <a:t>Эффективность</a:t>
          </a:r>
          <a:endParaRPr lang="ru-RU" sz="800" b="1" dirty="0">
            <a:latin typeface="Cambria" panose="02040503050406030204" pitchFamily="18" charset="0"/>
          </a:endParaRPr>
        </a:p>
      </dgm:t>
    </dgm:pt>
    <dgm:pt modelId="{B79A75D1-ED0D-429D-9178-B1635FCDA4E8}" type="parTrans" cxnId="{200B0436-9F26-4035-B6EE-F9C339C7BB4E}">
      <dgm:prSet/>
      <dgm:spPr/>
      <dgm:t>
        <a:bodyPr/>
        <a:lstStyle/>
        <a:p>
          <a:endParaRPr lang="ru-RU"/>
        </a:p>
      </dgm:t>
    </dgm:pt>
    <dgm:pt modelId="{C50C44D9-B600-4658-91A1-9B2F062C3599}" type="sibTrans" cxnId="{200B0436-9F26-4035-B6EE-F9C339C7BB4E}">
      <dgm:prSet/>
      <dgm:spPr/>
      <dgm:t>
        <a:bodyPr/>
        <a:lstStyle/>
        <a:p>
          <a:endParaRPr lang="ru-RU"/>
        </a:p>
      </dgm:t>
    </dgm:pt>
    <dgm:pt modelId="{F0DE10D1-BDDC-44F4-8FED-B8E4E5003306}">
      <dgm:prSet phldrT="[Текст]" custT="1"/>
      <dgm:spPr/>
      <dgm:t>
        <a:bodyPr/>
        <a:lstStyle/>
        <a:p>
          <a:r>
            <a:rPr lang="ru-RU" sz="1100" b="1" dirty="0" smtClean="0">
              <a:latin typeface="Cambria" panose="02040503050406030204" pitchFamily="18" charset="0"/>
            </a:rPr>
            <a:t>Оперативность</a:t>
          </a:r>
          <a:endParaRPr lang="ru-RU" sz="1100" b="1" dirty="0">
            <a:latin typeface="Cambria" panose="02040503050406030204" pitchFamily="18" charset="0"/>
          </a:endParaRPr>
        </a:p>
      </dgm:t>
    </dgm:pt>
    <dgm:pt modelId="{C785E51B-EB97-4DEA-B7FF-BBAEB6237D97}" type="parTrans" cxnId="{64BFE97B-96BE-48B5-9B19-08B5D1A9350C}">
      <dgm:prSet/>
      <dgm:spPr/>
      <dgm:t>
        <a:bodyPr/>
        <a:lstStyle/>
        <a:p>
          <a:endParaRPr lang="ru-RU"/>
        </a:p>
      </dgm:t>
    </dgm:pt>
    <dgm:pt modelId="{D285DD8A-6DAC-4A1F-91B1-0ADC83B2A986}" type="sibTrans" cxnId="{64BFE97B-96BE-48B5-9B19-08B5D1A9350C}">
      <dgm:prSet/>
      <dgm:spPr/>
      <dgm:t>
        <a:bodyPr/>
        <a:lstStyle/>
        <a:p>
          <a:endParaRPr lang="ru-RU"/>
        </a:p>
      </dgm:t>
    </dgm:pt>
    <dgm:pt modelId="{9C4C4023-1B5D-4000-9684-2999B896E7A1}">
      <dgm:prSet phldrT="[Текст]" custT="1"/>
      <dgm:spPr/>
      <dgm:t>
        <a:bodyPr/>
        <a:lstStyle/>
        <a:p>
          <a:r>
            <a:rPr lang="ru-RU" sz="1200" b="1" dirty="0" smtClean="0">
              <a:latin typeface="Cambria" panose="02040503050406030204" pitchFamily="18" charset="0"/>
            </a:rPr>
            <a:t>Конфиденциальность</a:t>
          </a:r>
          <a:endParaRPr lang="ru-RU" sz="800" b="1" dirty="0">
            <a:latin typeface="Cambria" panose="02040503050406030204" pitchFamily="18" charset="0"/>
          </a:endParaRPr>
        </a:p>
      </dgm:t>
    </dgm:pt>
    <dgm:pt modelId="{E2016A3E-E1BB-49E5-B0CC-A30D2B502A06}" type="parTrans" cxnId="{75D4EF68-7E3D-4BF0-B49E-1E5862C48A4B}">
      <dgm:prSet/>
      <dgm:spPr/>
      <dgm:t>
        <a:bodyPr/>
        <a:lstStyle/>
        <a:p>
          <a:endParaRPr lang="ru-RU"/>
        </a:p>
      </dgm:t>
    </dgm:pt>
    <dgm:pt modelId="{B33913D8-339F-407B-A088-376CFE73A1B9}" type="sibTrans" cxnId="{75D4EF68-7E3D-4BF0-B49E-1E5862C48A4B}">
      <dgm:prSet/>
      <dgm:spPr/>
      <dgm:t>
        <a:bodyPr/>
        <a:lstStyle/>
        <a:p>
          <a:endParaRPr lang="ru-RU"/>
        </a:p>
      </dgm:t>
    </dgm:pt>
    <dgm:pt modelId="{7CB95904-D98D-47FD-B428-1D1231EA7258}">
      <dgm:prSet phldrT="[Текст]" custT="1"/>
      <dgm:spPr/>
      <dgm:t>
        <a:bodyPr/>
        <a:lstStyle/>
        <a:p>
          <a:r>
            <a:rPr lang="ru-RU" sz="1100" b="1" dirty="0" smtClean="0">
              <a:latin typeface="Cambria" panose="02040503050406030204" pitchFamily="18" charset="0"/>
            </a:rPr>
            <a:t>Управляемость</a:t>
          </a:r>
          <a:endParaRPr lang="ru-RU" sz="800" b="1" dirty="0">
            <a:latin typeface="Cambria" panose="02040503050406030204" pitchFamily="18" charset="0"/>
          </a:endParaRPr>
        </a:p>
      </dgm:t>
    </dgm:pt>
    <dgm:pt modelId="{27E09B9B-9CAA-402D-AAA2-2204BF41D80B}" type="parTrans" cxnId="{5F8A2897-B1B7-4EE1-8BFE-D0CD67F44751}">
      <dgm:prSet/>
      <dgm:spPr/>
      <dgm:t>
        <a:bodyPr/>
        <a:lstStyle/>
        <a:p>
          <a:endParaRPr lang="ru-RU"/>
        </a:p>
      </dgm:t>
    </dgm:pt>
    <dgm:pt modelId="{5AA9B67E-4A6B-4184-A5DE-EF3F26B5DA51}" type="sibTrans" cxnId="{5F8A2897-B1B7-4EE1-8BFE-D0CD67F44751}">
      <dgm:prSet/>
      <dgm:spPr/>
      <dgm:t>
        <a:bodyPr/>
        <a:lstStyle/>
        <a:p>
          <a:endParaRPr lang="ru-RU"/>
        </a:p>
      </dgm:t>
    </dgm:pt>
    <dgm:pt modelId="{4801E0C2-4F33-4FE6-AAC3-CA11E23979E0}" type="pres">
      <dgm:prSet presAssocID="{7113A46F-5F11-4FA9-97E5-A39414EF42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47701C-6FF2-4D1B-90AB-FD0581EB3C71}" type="pres">
      <dgm:prSet presAssocID="{60D7B575-B781-48B5-BA27-9017586736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07780-9523-48DB-99A7-24FC1AACA0A0}" type="pres">
      <dgm:prSet presAssocID="{60D7B575-B781-48B5-BA27-901758673670}" presName="spNode" presStyleCnt="0"/>
      <dgm:spPr/>
    </dgm:pt>
    <dgm:pt modelId="{285EF288-1DC4-4942-B5B0-53FBFD26253F}" type="pres">
      <dgm:prSet presAssocID="{1F08311E-194F-4FEA-9F32-D1C4A0C3B6C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8ED7ACC-0B35-4B19-8F00-A60261A05EA4}" type="pres">
      <dgm:prSet presAssocID="{7B26EF76-CA66-47AE-8E0A-A88B329D10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87F6C-5132-42EA-95E0-3186261768E3}" type="pres">
      <dgm:prSet presAssocID="{7B26EF76-CA66-47AE-8E0A-A88B329D1052}" presName="spNode" presStyleCnt="0"/>
      <dgm:spPr/>
    </dgm:pt>
    <dgm:pt modelId="{B8B55D4C-548C-4627-82EA-96E9E18D1D97}" type="pres">
      <dgm:prSet presAssocID="{C50C44D9-B600-4658-91A1-9B2F062C359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55CE5FE-6035-483B-AD1B-9AC811303800}" type="pres">
      <dgm:prSet presAssocID="{F0DE10D1-BDDC-44F4-8FED-B8E4E50033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1FE6B-5E40-46A6-A89E-A04AF29E0AC0}" type="pres">
      <dgm:prSet presAssocID="{F0DE10D1-BDDC-44F4-8FED-B8E4E5003306}" presName="spNode" presStyleCnt="0"/>
      <dgm:spPr/>
    </dgm:pt>
    <dgm:pt modelId="{5165D927-6376-499D-9CDC-EEE04E3562F4}" type="pres">
      <dgm:prSet presAssocID="{D285DD8A-6DAC-4A1F-91B1-0ADC83B2A98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5B5C07D-9FB0-467F-8BDE-972162E24B50}" type="pres">
      <dgm:prSet presAssocID="{9C4C4023-1B5D-4000-9684-2999B896E7A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A1EEB-7E45-4C28-878A-93226B1345A3}" type="pres">
      <dgm:prSet presAssocID="{9C4C4023-1B5D-4000-9684-2999B896E7A1}" presName="spNode" presStyleCnt="0"/>
      <dgm:spPr/>
    </dgm:pt>
    <dgm:pt modelId="{905B2C97-7590-4344-84E8-144B43C7A8AD}" type="pres">
      <dgm:prSet presAssocID="{B33913D8-339F-407B-A088-376CFE73A1B9}" presName="sibTrans" presStyleLbl="sibTrans1D1" presStyleIdx="3" presStyleCnt="5"/>
      <dgm:spPr/>
      <dgm:t>
        <a:bodyPr/>
        <a:lstStyle/>
        <a:p>
          <a:endParaRPr lang="ru-RU"/>
        </a:p>
      </dgm:t>
    </dgm:pt>
    <dgm:pt modelId="{20C9FA44-A941-4E75-BDF9-E7046EFC092A}" type="pres">
      <dgm:prSet presAssocID="{7CB95904-D98D-47FD-B428-1D1231EA725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A3888-361F-4A14-BA0D-55A1D822EF2E}" type="pres">
      <dgm:prSet presAssocID="{7CB95904-D98D-47FD-B428-1D1231EA7258}" presName="spNode" presStyleCnt="0"/>
      <dgm:spPr/>
    </dgm:pt>
    <dgm:pt modelId="{1AEAC09A-5507-4AF6-9EAC-36B128B32F0D}" type="pres">
      <dgm:prSet presAssocID="{5AA9B67E-4A6B-4184-A5DE-EF3F26B5DA5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45E3EC6-BF84-40D2-AF1F-4AA3FD4B7D8F}" type="presOf" srcId="{B33913D8-339F-407B-A088-376CFE73A1B9}" destId="{905B2C97-7590-4344-84E8-144B43C7A8AD}" srcOrd="0" destOrd="0" presId="urn:microsoft.com/office/officeart/2005/8/layout/cycle6"/>
    <dgm:cxn modelId="{47A25ABF-3E74-491C-9C36-184931A8F814}" type="presOf" srcId="{D285DD8A-6DAC-4A1F-91B1-0ADC83B2A986}" destId="{5165D927-6376-499D-9CDC-EEE04E3562F4}" srcOrd="0" destOrd="0" presId="urn:microsoft.com/office/officeart/2005/8/layout/cycle6"/>
    <dgm:cxn modelId="{7370A4CB-8474-4F64-9902-1BB030053381}" type="presOf" srcId="{5AA9B67E-4A6B-4184-A5DE-EF3F26B5DA51}" destId="{1AEAC09A-5507-4AF6-9EAC-36B128B32F0D}" srcOrd="0" destOrd="0" presId="urn:microsoft.com/office/officeart/2005/8/layout/cycle6"/>
    <dgm:cxn modelId="{200B0436-9F26-4035-B6EE-F9C339C7BB4E}" srcId="{7113A46F-5F11-4FA9-97E5-A39414EF4237}" destId="{7B26EF76-CA66-47AE-8E0A-A88B329D1052}" srcOrd="1" destOrd="0" parTransId="{B79A75D1-ED0D-429D-9178-B1635FCDA4E8}" sibTransId="{C50C44D9-B600-4658-91A1-9B2F062C3599}"/>
    <dgm:cxn modelId="{F2FE429C-0D09-4E69-B336-A2A60E393EFE}" srcId="{7113A46F-5F11-4FA9-97E5-A39414EF4237}" destId="{60D7B575-B781-48B5-BA27-901758673670}" srcOrd="0" destOrd="0" parTransId="{BAFB02F4-94FA-4D27-9F7D-9773F2ED48D8}" sibTransId="{1F08311E-194F-4FEA-9F32-D1C4A0C3B6C6}"/>
    <dgm:cxn modelId="{64BFE97B-96BE-48B5-9B19-08B5D1A9350C}" srcId="{7113A46F-5F11-4FA9-97E5-A39414EF4237}" destId="{F0DE10D1-BDDC-44F4-8FED-B8E4E5003306}" srcOrd="2" destOrd="0" parTransId="{C785E51B-EB97-4DEA-B7FF-BBAEB6237D97}" sibTransId="{D285DD8A-6DAC-4A1F-91B1-0ADC83B2A986}"/>
    <dgm:cxn modelId="{75D4EF68-7E3D-4BF0-B49E-1E5862C48A4B}" srcId="{7113A46F-5F11-4FA9-97E5-A39414EF4237}" destId="{9C4C4023-1B5D-4000-9684-2999B896E7A1}" srcOrd="3" destOrd="0" parTransId="{E2016A3E-E1BB-49E5-B0CC-A30D2B502A06}" sibTransId="{B33913D8-339F-407B-A088-376CFE73A1B9}"/>
    <dgm:cxn modelId="{046BFDFD-066C-457F-8046-430AF0956080}" type="presOf" srcId="{7113A46F-5F11-4FA9-97E5-A39414EF4237}" destId="{4801E0C2-4F33-4FE6-AAC3-CA11E23979E0}" srcOrd="0" destOrd="0" presId="urn:microsoft.com/office/officeart/2005/8/layout/cycle6"/>
    <dgm:cxn modelId="{DF9591CA-77B9-4D89-9AC1-8E14001674D1}" type="presOf" srcId="{7CB95904-D98D-47FD-B428-1D1231EA7258}" destId="{20C9FA44-A941-4E75-BDF9-E7046EFC092A}" srcOrd="0" destOrd="0" presId="urn:microsoft.com/office/officeart/2005/8/layout/cycle6"/>
    <dgm:cxn modelId="{277DF20A-9801-4167-869C-CBCF9C244B58}" type="presOf" srcId="{C50C44D9-B600-4658-91A1-9B2F062C3599}" destId="{B8B55D4C-548C-4627-82EA-96E9E18D1D97}" srcOrd="0" destOrd="0" presId="urn:microsoft.com/office/officeart/2005/8/layout/cycle6"/>
    <dgm:cxn modelId="{02743F03-9D6A-404B-8317-17453EBC0A9C}" type="presOf" srcId="{1F08311E-194F-4FEA-9F32-D1C4A0C3B6C6}" destId="{285EF288-1DC4-4942-B5B0-53FBFD26253F}" srcOrd="0" destOrd="0" presId="urn:microsoft.com/office/officeart/2005/8/layout/cycle6"/>
    <dgm:cxn modelId="{07655F54-E3FE-4BF5-AD4C-7CEA348F6B4A}" type="presOf" srcId="{F0DE10D1-BDDC-44F4-8FED-B8E4E5003306}" destId="{455CE5FE-6035-483B-AD1B-9AC811303800}" srcOrd="0" destOrd="0" presId="urn:microsoft.com/office/officeart/2005/8/layout/cycle6"/>
    <dgm:cxn modelId="{B9470B04-97CA-47CD-8501-4A29C7EF1E0C}" type="presOf" srcId="{60D7B575-B781-48B5-BA27-901758673670}" destId="{D147701C-6FF2-4D1B-90AB-FD0581EB3C71}" srcOrd="0" destOrd="0" presId="urn:microsoft.com/office/officeart/2005/8/layout/cycle6"/>
    <dgm:cxn modelId="{5F8A2897-B1B7-4EE1-8BFE-D0CD67F44751}" srcId="{7113A46F-5F11-4FA9-97E5-A39414EF4237}" destId="{7CB95904-D98D-47FD-B428-1D1231EA7258}" srcOrd="4" destOrd="0" parTransId="{27E09B9B-9CAA-402D-AAA2-2204BF41D80B}" sibTransId="{5AA9B67E-4A6B-4184-A5DE-EF3F26B5DA51}"/>
    <dgm:cxn modelId="{F95662A0-499D-476E-9097-3D08B45BF249}" type="presOf" srcId="{9C4C4023-1B5D-4000-9684-2999B896E7A1}" destId="{F5B5C07D-9FB0-467F-8BDE-972162E24B50}" srcOrd="0" destOrd="0" presId="urn:microsoft.com/office/officeart/2005/8/layout/cycle6"/>
    <dgm:cxn modelId="{AB7075CD-21A1-4F95-A414-AD1A7FDBF484}" type="presOf" srcId="{7B26EF76-CA66-47AE-8E0A-A88B329D1052}" destId="{A8ED7ACC-0B35-4B19-8F00-A60261A05EA4}" srcOrd="0" destOrd="0" presId="urn:microsoft.com/office/officeart/2005/8/layout/cycle6"/>
    <dgm:cxn modelId="{5CE68ADC-504E-4DFD-B515-5F27F19AC90C}" type="presParOf" srcId="{4801E0C2-4F33-4FE6-AAC3-CA11E23979E0}" destId="{D147701C-6FF2-4D1B-90AB-FD0581EB3C71}" srcOrd="0" destOrd="0" presId="urn:microsoft.com/office/officeart/2005/8/layout/cycle6"/>
    <dgm:cxn modelId="{F6783ADB-6B11-47F4-BF62-D377BC3A7FA6}" type="presParOf" srcId="{4801E0C2-4F33-4FE6-AAC3-CA11E23979E0}" destId="{B2207780-9523-48DB-99A7-24FC1AACA0A0}" srcOrd="1" destOrd="0" presId="urn:microsoft.com/office/officeart/2005/8/layout/cycle6"/>
    <dgm:cxn modelId="{8E971927-6BC0-4F45-9E56-11FE40832B8B}" type="presParOf" srcId="{4801E0C2-4F33-4FE6-AAC3-CA11E23979E0}" destId="{285EF288-1DC4-4942-B5B0-53FBFD26253F}" srcOrd="2" destOrd="0" presId="urn:microsoft.com/office/officeart/2005/8/layout/cycle6"/>
    <dgm:cxn modelId="{6B2264AB-883D-4D82-BA6D-9C49F5FA7EA8}" type="presParOf" srcId="{4801E0C2-4F33-4FE6-AAC3-CA11E23979E0}" destId="{A8ED7ACC-0B35-4B19-8F00-A60261A05EA4}" srcOrd="3" destOrd="0" presId="urn:microsoft.com/office/officeart/2005/8/layout/cycle6"/>
    <dgm:cxn modelId="{30802EB4-0A74-4F5D-BAA2-ECDA10CE2BE0}" type="presParOf" srcId="{4801E0C2-4F33-4FE6-AAC3-CA11E23979E0}" destId="{42E87F6C-5132-42EA-95E0-3186261768E3}" srcOrd="4" destOrd="0" presId="urn:microsoft.com/office/officeart/2005/8/layout/cycle6"/>
    <dgm:cxn modelId="{E8712EFE-0711-4AE4-B1B5-D01A24F245AC}" type="presParOf" srcId="{4801E0C2-4F33-4FE6-AAC3-CA11E23979E0}" destId="{B8B55D4C-548C-4627-82EA-96E9E18D1D97}" srcOrd="5" destOrd="0" presId="urn:microsoft.com/office/officeart/2005/8/layout/cycle6"/>
    <dgm:cxn modelId="{4C31152B-D657-4F1B-BAA6-861E749AC324}" type="presParOf" srcId="{4801E0C2-4F33-4FE6-AAC3-CA11E23979E0}" destId="{455CE5FE-6035-483B-AD1B-9AC811303800}" srcOrd="6" destOrd="0" presId="urn:microsoft.com/office/officeart/2005/8/layout/cycle6"/>
    <dgm:cxn modelId="{D6157511-DC34-4CB6-8EDD-C70E0F6684AF}" type="presParOf" srcId="{4801E0C2-4F33-4FE6-AAC3-CA11E23979E0}" destId="{E321FE6B-5E40-46A6-A89E-A04AF29E0AC0}" srcOrd="7" destOrd="0" presId="urn:microsoft.com/office/officeart/2005/8/layout/cycle6"/>
    <dgm:cxn modelId="{CEBEA49D-57CE-4BCC-A0BC-2D0A5B3C8F74}" type="presParOf" srcId="{4801E0C2-4F33-4FE6-AAC3-CA11E23979E0}" destId="{5165D927-6376-499D-9CDC-EEE04E3562F4}" srcOrd="8" destOrd="0" presId="urn:microsoft.com/office/officeart/2005/8/layout/cycle6"/>
    <dgm:cxn modelId="{DA1D24F8-D4ED-4551-955D-C0CE620AD7E5}" type="presParOf" srcId="{4801E0C2-4F33-4FE6-AAC3-CA11E23979E0}" destId="{F5B5C07D-9FB0-467F-8BDE-972162E24B50}" srcOrd="9" destOrd="0" presId="urn:microsoft.com/office/officeart/2005/8/layout/cycle6"/>
    <dgm:cxn modelId="{C5A7D533-6872-4D98-97B2-6FD12886F892}" type="presParOf" srcId="{4801E0C2-4F33-4FE6-AAC3-CA11E23979E0}" destId="{231A1EEB-7E45-4C28-878A-93226B1345A3}" srcOrd="10" destOrd="0" presId="urn:microsoft.com/office/officeart/2005/8/layout/cycle6"/>
    <dgm:cxn modelId="{84A7FB74-2BE4-46A9-8A11-F0CBC8EED4D7}" type="presParOf" srcId="{4801E0C2-4F33-4FE6-AAC3-CA11E23979E0}" destId="{905B2C97-7590-4344-84E8-144B43C7A8AD}" srcOrd="11" destOrd="0" presId="urn:microsoft.com/office/officeart/2005/8/layout/cycle6"/>
    <dgm:cxn modelId="{2FCBC042-7F0E-43CB-96D6-29E31305C5C4}" type="presParOf" srcId="{4801E0C2-4F33-4FE6-AAC3-CA11E23979E0}" destId="{20C9FA44-A941-4E75-BDF9-E7046EFC092A}" srcOrd="12" destOrd="0" presId="urn:microsoft.com/office/officeart/2005/8/layout/cycle6"/>
    <dgm:cxn modelId="{09CACDFB-81D1-414B-BC92-AF2DE12329A5}" type="presParOf" srcId="{4801E0C2-4F33-4FE6-AAC3-CA11E23979E0}" destId="{DDFA3888-361F-4A14-BA0D-55A1D822EF2E}" srcOrd="13" destOrd="0" presId="urn:microsoft.com/office/officeart/2005/8/layout/cycle6"/>
    <dgm:cxn modelId="{611A8139-E77A-4D88-8929-D87275BE9FF2}" type="presParOf" srcId="{4801E0C2-4F33-4FE6-AAC3-CA11E23979E0}" destId="{1AEAC09A-5507-4AF6-9EAC-36B128B32F0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4026-1C14-4EED-83DF-EF44026BA78A}">
      <dsp:nvSpPr>
        <dsp:cNvPr id="0" name=""/>
        <dsp:cNvSpPr/>
      </dsp:nvSpPr>
      <dsp:spPr>
        <a:xfrm>
          <a:off x="0" y="2069"/>
          <a:ext cx="7632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C39F0-B118-4A4E-89E0-7ECD9AD1929F}">
      <dsp:nvSpPr>
        <dsp:cNvPr id="0" name=""/>
        <dsp:cNvSpPr/>
      </dsp:nvSpPr>
      <dsp:spPr>
        <a:xfrm>
          <a:off x="0" y="2323"/>
          <a:ext cx="1381202" cy="42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Комитеты</a:t>
          </a:r>
          <a:endParaRPr lang="ru-RU" sz="2200" kern="1200" dirty="0">
            <a:latin typeface="Cambria" panose="02040503050406030204" pitchFamily="18" charset="0"/>
          </a:endParaRPr>
        </a:p>
      </dsp:txBody>
      <dsp:txXfrm>
        <a:off x="0" y="2323"/>
        <a:ext cx="1381202" cy="4239827"/>
      </dsp:txXfrm>
    </dsp:sp>
    <dsp:sp modelId="{BEFE0D2D-67FD-452B-ACA9-0DF21DBDAC55}">
      <dsp:nvSpPr>
        <dsp:cNvPr id="0" name=""/>
        <dsp:cNvSpPr/>
      </dsp:nvSpPr>
      <dsp:spPr>
        <a:xfrm>
          <a:off x="1495583" y="21199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налоговой политике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Лисин В.С. </a:t>
          </a:r>
          <a:r>
            <a:rPr lang="ru-RU" sz="1000" kern="1200" dirty="0" smtClean="0">
              <a:latin typeface="Cambria" panose="02040503050406030204" pitchFamily="18" charset="0"/>
            </a:rPr>
            <a:t>председатель Совета директоров ПАО «НЛМК»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21199"/>
        <a:ext cx="5985934" cy="382617"/>
      </dsp:txXfrm>
    </dsp:sp>
    <dsp:sp modelId="{F1274292-2CB5-4BB7-8803-342E93A80C58}">
      <dsp:nvSpPr>
        <dsp:cNvPr id="0" name=""/>
        <dsp:cNvSpPr/>
      </dsp:nvSpPr>
      <dsp:spPr>
        <a:xfrm>
          <a:off x="1381202" y="403817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9F4AD-49A4-4297-B03A-3AD8B5748EE6}">
      <dsp:nvSpPr>
        <dsp:cNvPr id="0" name=""/>
        <dsp:cNvSpPr/>
      </dsp:nvSpPr>
      <dsp:spPr>
        <a:xfrm>
          <a:off x="1495583" y="422948"/>
          <a:ext cx="5985934" cy="356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собственности 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Фридман М.М. </a:t>
          </a:r>
          <a:r>
            <a:rPr lang="ru-RU" sz="1000" kern="1200" dirty="0" smtClean="0">
              <a:latin typeface="Cambria" panose="02040503050406030204" pitchFamily="18" charset="0"/>
            </a:rPr>
            <a:t>член Совета директоров АО «Альфа Банк»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422948"/>
        <a:ext cx="5985934" cy="356105"/>
      </dsp:txXfrm>
    </dsp:sp>
    <dsp:sp modelId="{195199B1-5FD0-414E-B8CC-7F7C0BE80DCF}">
      <dsp:nvSpPr>
        <dsp:cNvPr id="0" name=""/>
        <dsp:cNvSpPr/>
      </dsp:nvSpPr>
      <dsp:spPr>
        <a:xfrm>
          <a:off x="1381202" y="779053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FF1EF-5A8B-4517-B392-A39AFCC1EC96}">
      <dsp:nvSpPr>
        <dsp:cNvPr id="0" name=""/>
        <dsp:cNvSpPr/>
      </dsp:nvSpPr>
      <dsp:spPr>
        <a:xfrm>
          <a:off x="1495583" y="798184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развитию конкуренции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Генералов С.В. </a:t>
          </a:r>
          <a:r>
            <a:rPr lang="ru-RU" sz="1000" kern="1200" dirty="0" smtClean="0">
              <a:latin typeface="Cambria" panose="02040503050406030204" pitchFamily="18" charset="0"/>
            </a:rPr>
            <a:t>Президент Группы компаний «Промышленные инвесторы»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798184"/>
        <a:ext cx="5985934" cy="382617"/>
      </dsp:txXfrm>
    </dsp:sp>
    <dsp:sp modelId="{689AB587-2782-49E4-8AB3-F2A97D6B6BD0}">
      <dsp:nvSpPr>
        <dsp:cNvPr id="0" name=""/>
        <dsp:cNvSpPr/>
      </dsp:nvSpPr>
      <dsp:spPr>
        <a:xfrm>
          <a:off x="1381202" y="1180801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4931E-26FB-41D1-9AA3-991FDF35FECD}">
      <dsp:nvSpPr>
        <dsp:cNvPr id="0" name=""/>
        <dsp:cNvSpPr/>
      </dsp:nvSpPr>
      <dsp:spPr>
        <a:xfrm>
          <a:off x="1495583" y="1199932"/>
          <a:ext cx="5985934" cy="484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техническому регулированию, стандартизации и оценке соответствия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Пумпянский Д.А. </a:t>
          </a:r>
          <a:r>
            <a:rPr lang="ru-RU" sz="1000" kern="1200" dirty="0" smtClean="0">
              <a:latin typeface="Cambria" panose="02040503050406030204" pitchFamily="18" charset="0"/>
            </a:rPr>
            <a:t>председатель Совета директоров ПАО «Трубная Металлургическая Компания»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1199932"/>
        <a:ext cx="5985934" cy="484133"/>
      </dsp:txXfrm>
    </dsp:sp>
    <dsp:sp modelId="{F8D5023F-22CE-4E31-8929-D9C19953DAFF}">
      <dsp:nvSpPr>
        <dsp:cNvPr id="0" name=""/>
        <dsp:cNvSpPr/>
      </dsp:nvSpPr>
      <dsp:spPr>
        <a:xfrm>
          <a:off x="1381202" y="1684066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FB93C-59E4-4222-A8C8-18FF793BB0E1}">
      <dsp:nvSpPr>
        <dsp:cNvPr id="0" name=""/>
        <dsp:cNvSpPr/>
      </dsp:nvSpPr>
      <dsp:spPr>
        <a:xfrm>
          <a:off x="1495583" y="1703197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корпоративным отношениям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Потанин В.О. </a:t>
          </a:r>
          <a:r>
            <a:rPr lang="ru-RU" sz="1000" b="0" i="0" kern="1200" dirty="0" smtClean="0">
              <a:latin typeface="Cambria" panose="02040503050406030204" pitchFamily="18" charset="0"/>
            </a:rPr>
            <a:t>Президент – Председатель Правления ПАО «ГМК «Норильский никель</a:t>
          </a:r>
          <a:r>
            <a:rPr lang="ru-RU" sz="1000" kern="1200" dirty="0" smtClean="0">
              <a:latin typeface="Cambria" panose="02040503050406030204" pitchFamily="18" charset="0"/>
            </a:rPr>
            <a:t> 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1703197"/>
        <a:ext cx="5985934" cy="382617"/>
      </dsp:txXfrm>
    </dsp:sp>
    <dsp:sp modelId="{ED79A070-F392-4685-89DD-BCC63EC6D144}">
      <dsp:nvSpPr>
        <dsp:cNvPr id="0" name=""/>
        <dsp:cNvSpPr/>
      </dsp:nvSpPr>
      <dsp:spPr>
        <a:xfrm>
          <a:off x="1381202" y="2085814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2F547-A879-451A-A69C-DAB10E3B445C}">
      <dsp:nvSpPr>
        <dsp:cNvPr id="0" name=""/>
        <dsp:cNvSpPr/>
      </dsp:nvSpPr>
      <dsp:spPr>
        <a:xfrm>
          <a:off x="1495583" y="2104945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инновационной политике и инновационному предпринимательству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Чубайс А.Б</a:t>
          </a:r>
          <a:r>
            <a:rPr lang="ru-RU" sz="1000" kern="1200" dirty="0" smtClean="0">
              <a:latin typeface="Cambria" panose="02040503050406030204" pitchFamily="18" charset="0"/>
            </a:rPr>
            <a:t>. председатель  Правления ООО «УК «РОСНАНО»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2104945"/>
        <a:ext cx="5985934" cy="382617"/>
      </dsp:txXfrm>
    </dsp:sp>
    <dsp:sp modelId="{9212BB35-2FFB-47D1-BFB4-17DF7B9F65E7}">
      <dsp:nvSpPr>
        <dsp:cNvPr id="0" name=""/>
        <dsp:cNvSpPr/>
      </dsp:nvSpPr>
      <dsp:spPr>
        <a:xfrm>
          <a:off x="1381202" y="2487562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BEB95-53E7-49C9-8F6B-8A33D6E9F9B9}">
      <dsp:nvSpPr>
        <dsp:cNvPr id="0" name=""/>
        <dsp:cNvSpPr/>
      </dsp:nvSpPr>
      <dsp:spPr>
        <a:xfrm>
          <a:off x="1495583" y="2506693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международному сотрудничеству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Вексельберг В.Ф. </a:t>
          </a:r>
          <a:r>
            <a:rPr lang="ru-RU" sz="1000" kern="1200" dirty="0" smtClean="0">
              <a:latin typeface="Cambria" panose="02040503050406030204" pitchFamily="18" charset="0"/>
            </a:rPr>
            <a:t>председатель  Совета директоров АО </a:t>
          </a:r>
          <a:r>
            <a:rPr lang="ru-RU" sz="1000" b="0" i="0" kern="1200" dirty="0" smtClean="0">
              <a:latin typeface="Cambria" panose="02040503050406030204" pitchFamily="18" charset="0"/>
            </a:rPr>
            <a:t>«Группа компаний «</a:t>
          </a:r>
          <a:r>
            <a:rPr lang="ru-RU" sz="1000" b="0" i="0" kern="1200" dirty="0" err="1" smtClean="0">
              <a:latin typeface="Cambria" panose="02040503050406030204" pitchFamily="18" charset="0"/>
            </a:rPr>
            <a:t>Ренова</a:t>
          </a:r>
          <a:r>
            <a:rPr lang="ru-RU" sz="1000" b="0" i="0" kern="1200" dirty="0" smtClean="0">
              <a:latin typeface="Cambria" panose="02040503050406030204" pitchFamily="18" charset="0"/>
            </a:rPr>
            <a:t>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2506693"/>
        <a:ext cx="5985934" cy="382617"/>
      </dsp:txXfrm>
    </dsp:sp>
    <dsp:sp modelId="{506064AD-3EE4-4C3D-B9CC-149D7B70BE72}">
      <dsp:nvSpPr>
        <dsp:cNvPr id="0" name=""/>
        <dsp:cNvSpPr/>
      </dsp:nvSpPr>
      <dsp:spPr>
        <a:xfrm>
          <a:off x="1381202" y="2889310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846C6-6506-4EFD-B3A7-616C82A25D96}">
      <dsp:nvSpPr>
        <dsp:cNvPr id="0" name=""/>
        <dsp:cNvSpPr/>
      </dsp:nvSpPr>
      <dsp:spPr>
        <a:xfrm>
          <a:off x="1495583" y="2908441"/>
          <a:ext cx="5985934" cy="505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экологии и природопользованию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Дерипаска О.В. </a:t>
          </a:r>
          <a:r>
            <a:rPr lang="ru-RU" sz="1000" kern="1200" dirty="0" smtClean="0">
              <a:latin typeface="Cambria" panose="02040503050406030204" pitchFamily="18" charset="0"/>
            </a:rPr>
            <a:t>председатель Наблюдательного совета ООО «Компания «Базовый Элемент»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2908441"/>
        <a:ext cx="5985934" cy="505054"/>
      </dsp:txXfrm>
    </dsp:sp>
    <dsp:sp modelId="{77F4CD8D-1A51-4C0F-9B58-D02906036D49}">
      <dsp:nvSpPr>
        <dsp:cNvPr id="0" name=""/>
        <dsp:cNvSpPr/>
      </dsp:nvSpPr>
      <dsp:spPr>
        <a:xfrm>
          <a:off x="1381202" y="3413496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E9074-8C00-4FAA-88F9-26EA61D37757}">
      <dsp:nvSpPr>
        <dsp:cNvPr id="0" name=""/>
        <dsp:cNvSpPr/>
      </dsp:nvSpPr>
      <dsp:spPr>
        <a:xfrm>
          <a:off x="1495583" y="3432627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интеграции, торгово-таможенной  политике и ВТО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Мордашов А.А</a:t>
          </a:r>
          <a:r>
            <a:rPr lang="ru-RU" sz="1000" kern="1200" dirty="0" smtClean="0">
              <a:latin typeface="Cambria" panose="02040503050406030204" pitchFamily="18" charset="0"/>
            </a:rPr>
            <a:t>. </a:t>
          </a:r>
          <a:r>
            <a:rPr lang="ru-RU" sz="1000" b="0" i="0" kern="1200" dirty="0" smtClean="0">
              <a:latin typeface="Cambria" panose="02040503050406030204" pitchFamily="18" charset="0"/>
            </a:rPr>
            <a:t>Председатель Совета директоров ПАО «Северсталь»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3432627"/>
        <a:ext cx="5985934" cy="382617"/>
      </dsp:txXfrm>
    </dsp:sp>
    <dsp:sp modelId="{BB3D9C9B-66F9-46A5-B095-AA248FE619E4}">
      <dsp:nvSpPr>
        <dsp:cNvPr id="0" name=""/>
        <dsp:cNvSpPr/>
      </dsp:nvSpPr>
      <dsp:spPr>
        <a:xfrm>
          <a:off x="1381202" y="3815244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15899-E876-4605-A64A-DC7DBE2E135C}">
      <dsp:nvSpPr>
        <dsp:cNvPr id="0" name=""/>
        <dsp:cNvSpPr/>
      </dsp:nvSpPr>
      <dsp:spPr>
        <a:xfrm>
          <a:off x="1495583" y="3834375"/>
          <a:ext cx="5985934" cy="382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промышленной политике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Евтушенков В.П. </a:t>
          </a:r>
          <a:r>
            <a:rPr lang="ru-RU" sz="1000" kern="1200" dirty="0" smtClean="0">
              <a:latin typeface="Cambria" panose="02040503050406030204" pitchFamily="18" charset="0"/>
            </a:rPr>
            <a:t>председатель Совета директоров ПАО «АФК «Система»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495583" y="3834375"/>
        <a:ext cx="5985934" cy="382617"/>
      </dsp:txXfrm>
    </dsp:sp>
    <dsp:sp modelId="{701BA42E-20D3-4504-8410-90E3122FF360}">
      <dsp:nvSpPr>
        <dsp:cNvPr id="0" name=""/>
        <dsp:cNvSpPr/>
      </dsp:nvSpPr>
      <dsp:spPr>
        <a:xfrm>
          <a:off x="1381202" y="4216992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922C4-CF93-4E34-99C8-D98CC71CDD07}">
      <dsp:nvSpPr>
        <dsp:cNvPr id="0" name=""/>
        <dsp:cNvSpPr/>
      </dsp:nvSpPr>
      <dsp:spPr>
        <a:xfrm>
          <a:off x="0" y="208328"/>
          <a:ext cx="8424936" cy="694575"/>
        </a:xfrm>
        <a:prstGeom prst="rect">
          <a:avLst/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87452" rIns="653869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latin typeface="Cambria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Арбитражный центр образован при Общероссийской общественной организацией «Российский союз промышленников и предпринимателей», с 1991 года представляющей интересы деловых кругов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0" y="208328"/>
        <a:ext cx="8424936" cy="694575"/>
      </dsp:txXfrm>
    </dsp:sp>
    <dsp:sp modelId="{3A170ADB-2D92-4A71-BE2F-DD832F9E8097}">
      <dsp:nvSpPr>
        <dsp:cNvPr id="0" name=""/>
        <dsp:cNvSpPr/>
      </dsp:nvSpPr>
      <dsp:spPr>
        <a:xfrm>
          <a:off x="0" y="158721"/>
          <a:ext cx="5897455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mbria" panose="02040503050406030204" pitchFamily="18" charset="0"/>
            </a:rPr>
            <a:t>Независимый учредитель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2969" y="171690"/>
        <a:ext cx="5871517" cy="239742"/>
      </dsp:txXfrm>
    </dsp:sp>
    <dsp:sp modelId="{FF76AEAC-DB0A-4F7E-8224-7C9B6DA8C72E}">
      <dsp:nvSpPr>
        <dsp:cNvPr id="0" name=""/>
        <dsp:cNvSpPr/>
      </dsp:nvSpPr>
      <dsp:spPr>
        <a:xfrm>
          <a:off x="0" y="1084344"/>
          <a:ext cx="8424936" cy="822150"/>
        </a:xfrm>
        <a:prstGeom prst="rect">
          <a:avLst/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87452" rIns="653869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Право на осуществление деятельности предоставлено Распоряжением Правительства Российской Федерации от 27.04.2017 № 798-р, которое является первым в России распоряжением на предоставление такого специального права.</a:t>
          </a:r>
          <a:endParaRPr lang="ru-RU" sz="1000" kern="1200" dirty="0">
            <a:latin typeface="Cambria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Регламент и другие правила Арбитражного центра при РСПП депонированы Минюстом России, что означает их соответствие требованиям закона.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0" y="1084344"/>
        <a:ext cx="8424936" cy="822150"/>
      </dsp:txXfrm>
    </dsp:sp>
    <dsp:sp modelId="{FC5F5DEC-3141-4EDC-9611-6A7EA3373E24}">
      <dsp:nvSpPr>
        <dsp:cNvPr id="0" name=""/>
        <dsp:cNvSpPr/>
      </dsp:nvSpPr>
      <dsp:spPr>
        <a:xfrm>
          <a:off x="421246" y="951504"/>
          <a:ext cx="5897455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mbria" panose="02040503050406030204" pitchFamily="18" charset="0"/>
            </a:rPr>
            <a:t>Государственная аккредитация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434215" y="964473"/>
        <a:ext cx="5871517" cy="239742"/>
      </dsp:txXfrm>
    </dsp:sp>
    <dsp:sp modelId="{1E4D5EF9-3FFC-42A6-9BC4-06CEC5063D27}">
      <dsp:nvSpPr>
        <dsp:cNvPr id="0" name=""/>
        <dsp:cNvSpPr/>
      </dsp:nvSpPr>
      <dsp:spPr>
        <a:xfrm>
          <a:off x="0" y="2087934"/>
          <a:ext cx="8424936" cy="666225"/>
        </a:xfrm>
        <a:prstGeom prst="rect">
          <a:avLst/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87452" rIns="653869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В Арбитражный центр при РСПП могут передаваться любые споры, при условии, что такие споры могут быть предметом третейского разбирательства, в том числе: внутренние споры; международные споры; корпоративные споры; споры с участием физических лиц.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0" y="2087934"/>
        <a:ext cx="8424936" cy="666225"/>
      </dsp:txXfrm>
    </dsp:sp>
    <dsp:sp modelId="{33F6B80B-68AC-4FE8-AD6C-60F000B7BCC2}">
      <dsp:nvSpPr>
        <dsp:cNvPr id="0" name=""/>
        <dsp:cNvSpPr/>
      </dsp:nvSpPr>
      <dsp:spPr>
        <a:xfrm>
          <a:off x="421246" y="1955094"/>
          <a:ext cx="5897455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mbria" panose="02040503050406030204" pitchFamily="18" charset="0"/>
            </a:rPr>
            <a:t>Универсальная компетенция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434215" y="1968063"/>
        <a:ext cx="5871517" cy="239742"/>
      </dsp:txXfrm>
    </dsp:sp>
    <dsp:sp modelId="{6BD079CF-4BF6-4058-AA1B-E63323097D86}">
      <dsp:nvSpPr>
        <dsp:cNvPr id="0" name=""/>
        <dsp:cNvSpPr/>
      </dsp:nvSpPr>
      <dsp:spPr>
        <a:xfrm>
          <a:off x="0" y="2935599"/>
          <a:ext cx="8424936" cy="538650"/>
        </a:xfrm>
        <a:prstGeom prst="rect">
          <a:avLst/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87452" rIns="653869" bIns="7112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Правопреемник Третейского суда при РСПП, действующего с 2006 года, а  также Арбитражной комиссии при ПАО Московская Биржа (образована в 1994 году) и Третейского суда НАУФОР (образован в 1996 году)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0" y="2935599"/>
        <a:ext cx="8424936" cy="538650"/>
      </dsp:txXfrm>
    </dsp:sp>
    <dsp:sp modelId="{AFF28EEF-F045-4518-B288-67BB24D9A672}">
      <dsp:nvSpPr>
        <dsp:cNvPr id="0" name=""/>
        <dsp:cNvSpPr/>
      </dsp:nvSpPr>
      <dsp:spPr>
        <a:xfrm>
          <a:off x="421246" y="2802759"/>
          <a:ext cx="5897455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mbria" panose="02040503050406030204" pitchFamily="18" charset="0"/>
            </a:rPr>
            <a:t>Многолетний практический опыт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434215" y="2815728"/>
        <a:ext cx="5871517" cy="239742"/>
      </dsp:txXfrm>
    </dsp:sp>
    <dsp:sp modelId="{AC57CC69-340A-4E46-804C-3EFB84F9BDA3}">
      <dsp:nvSpPr>
        <dsp:cNvPr id="0" name=""/>
        <dsp:cNvSpPr/>
      </dsp:nvSpPr>
      <dsp:spPr>
        <a:xfrm>
          <a:off x="0" y="3655689"/>
          <a:ext cx="8424936" cy="864675"/>
        </a:xfrm>
        <a:prstGeom prst="rect">
          <a:avLst/>
        </a:prstGeom>
        <a:solidFill>
          <a:schemeClr val="bg1"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3869" tIns="187452" rIns="653869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 Научно-консультативный совет при Верховном Суде Российской Федерации; ВККС;</a:t>
          </a:r>
          <a:endParaRPr lang="ru-RU" sz="1000" kern="1200" dirty="0">
            <a:latin typeface="Cambria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 Совет по совершенствованию третейского разбирательства при Минюсте России;</a:t>
          </a:r>
          <a:endParaRPr lang="ru-RU" sz="1000" kern="1200" dirty="0">
            <a:latin typeface="Cambria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 Совет при Президенте Российской Федерации по кодификации и совершенствованию гражданского законодательства;</a:t>
          </a:r>
          <a:endParaRPr lang="ru-RU" sz="1000" kern="1200" dirty="0">
            <a:latin typeface="Cambria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Cambria" panose="02040503050406030204" pitchFamily="18" charset="0"/>
            </a:rPr>
            <a:t> Экспертный совет при Правительстве Российской Федерации.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0" y="3655689"/>
        <a:ext cx="8424936" cy="864675"/>
      </dsp:txXfrm>
    </dsp:sp>
    <dsp:sp modelId="{D75F7B5E-DCC2-4593-9D31-D15B88FBA0B3}">
      <dsp:nvSpPr>
        <dsp:cNvPr id="0" name=""/>
        <dsp:cNvSpPr/>
      </dsp:nvSpPr>
      <dsp:spPr>
        <a:xfrm>
          <a:off x="421246" y="3522849"/>
          <a:ext cx="5897455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mbria" panose="02040503050406030204" pitchFamily="18" charset="0"/>
            </a:rPr>
            <a:t>Представители РСПП и арбитры Арбитражного центра входят в: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434215" y="3535818"/>
        <a:ext cx="5871517" cy="239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4026-1C14-4EED-83DF-EF44026BA78A}">
      <dsp:nvSpPr>
        <dsp:cNvPr id="0" name=""/>
        <dsp:cNvSpPr/>
      </dsp:nvSpPr>
      <dsp:spPr>
        <a:xfrm>
          <a:off x="0" y="2149"/>
          <a:ext cx="77257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C39F0-B118-4A4E-89E0-7ECD9AD1929F}">
      <dsp:nvSpPr>
        <dsp:cNvPr id="0" name=""/>
        <dsp:cNvSpPr/>
      </dsp:nvSpPr>
      <dsp:spPr>
        <a:xfrm>
          <a:off x="0" y="2413"/>
          <a:ext cx="1398021" cy="440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Комитеты</a:t>
          </a:r>
          <a:endParaRPr lang="ru-RU" sz="2200" kern="1200" dirty="0">
            <a:latin typeface="Cambria" panose="02040503050406030204" pitchFamily="18" charset="0"/>
          </a:endParaRPr>
        </a:p>
      </dsp:txBody>
      <dsp:txXfrm>
        <a:off x="0" y="2413"/>
        <a:ext cx="1398021" cy="4405168"/>
      </dsp:txXfrm>
    </dsp:sp>
    <dsp:sp modelId="{BEFE0D2D-67FD-452B-ACA9-0DF21DBDAC55}">
      <dsp:nvSpPr>
        <dsp:cNvPr id="0" name=""/>
        <dsp:cNvSpPr/>
      </dsp:nvSpPr>
      <dsp:spPr>
        <a:xfrm>
          <a:off x="1513794" y="18319"/>
          <a:ext cx="6058822" cy="377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цифровой экономике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i="0" kern="1200" dirty="0" err="1" smtClean="0">
              <a:latin typeface="Cambria" panose="02040503050406030204" pitchFamily="18" charset="0"/>
            </a:rPr>
            <a:t>Осеевский</a:t>
          </a:r>
          <a:r>
            <a:rPr lang="ru-RU" sz="1000" b="1" i="0" kern="1200" dirty="0" smtClean="0">
              <a:latin typeface="Cambria" panose="02040503050406030204" pitchFamily="18" charset="0"/>
            </a:rPr>
            <a:t> М.Э. </a:t>
          </a:r>
          <a:r>
            <a:rPr lang="ru-RU" sz="1000" b="0" i="0" kern="1200" dirty="0" smtClean="0">
              <a:latin typeface="Cambria" panose="02040503050406030204" pitchFamily="18" charset="0"/>
            </a:rPr>
            <a:t>президент ПАО «Ростелеком»</a:t>
          </a:r>
          <a:endParaRPr lang="ru-RU" sz="1000" i="0" kern="1200" dirty="0">
            <a:latin typeface="Cambria" panose="02040503050406030204" pitchFamily="18" charset="0"/>
          </a:endParaRPr>
        </a:p>
      </dsp:txBody>
      <dsp:txXfrm>
        <a:off x="1513794" y="18319"/>
        <a:ext cx="6058822" cy="377381"/>
      </dsp:txXfrm>
    </dsp:sp>
    <dsp:sp modelId="{F1274292-2CB5-4BB7-8803-342E93A80C58}">
      <dsp:nvSpPr>
        <dsp:cNvPr id="0" name=""/>
        <dsp:cNvSpPr/>
      </dsp:nvSpPr>
      <dsp:spPr>
        <a:xfrm>
          <a:off x="1398021" y="395701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4931E-26FB-41D1-9AA3-991FDF35FECD}">
      <dsp:nvSpPr>
        <dsp:cNvPr id="0" name=""/>
        <dsp:cNvSpPr/>
      </dsp:nvSpPr>
      <dsp:spPr>
        <a:xfrm>
          <a:off x="1513794" y="411871"/>
          <a:ext cx="6058822" cy="416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промышленной безопасности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i="0" kern="1200" dirty="0" err="1" smtClean="0">
              <a:latin typeface="Cambria" panose="02040503050406030204" pitchFamily="18" charset="0"/>
            </a:rPr>
            <a:t>Дюков</a:t>
          </a:r>
          <a:r>
            <a:rPr lang="ru-RU" sz="1000" b="1" i="0" kern="1200" dirty="0" smtClean="0">
              <a:latin typeface="Cambria" panose="02040503050406030204" pitchFamily="18" charset="0"/>
            </a:rPr>
            <a:t> А.В.  </a:t>
          </a:r>
          <a:r>
            <a:rPr lang="ru-RU" sz="1000" i="0" kern="1200" dirty="0" smtClean="0">
              <a:latin typeface="Cambria" panose="02040503050406030204" pitchFamily="18" charset="0"/>
            </a:rPr>
            <a:t>ген.  Директор П</a:t>
          </a:r>
          <a:r>
            <a:rPr lang="ru-RU" sz="1000" b="0" i="0" kern="1200" dirty="0" smtClean="0">
              <a:latin typeface="Cambria" panose="02040503050406030204" pitchFamily="18" charset="0"/>
            </a:rPr>
            <a:t>АО «Газпром нефть»</a:t>
          </a:r>
          <a:endParaRPr lang="ru-RU" sz="1000" b="1" i="0" kern="1200" dirty="0">
            <a:latin typeface="Cambria" panose="02040503050406030204" pitchFamily="18" charset="0"/>
          </a:endParaRPr>
        </a:p>
      </dsp:txBody>
      <dsp:txXfrm>
        <a:off x="1513794" y="411871"/>
        <a:ext cx="6058822" cy="416115"/>
      </dsp:txXfrm>
    </dsp:sp>
    <dsp:sp modelId="{F8D5023F-22CE-4E31-8929-D9C19953DAFF}">
      <dsp:nvSpPr>
        <dsp:cNvPr id="0" name=""/>
        <dsp:cNvSpPr/>
      </dsp:nvSpPr>
      <dsp:spPr>
        <a:xfrm>
          <a:off x="1398021" y="827987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FB93C-59E4-4222-A8C8-18FF793BB0E1}">
      <dsp:nvSpPr>
        <dsp:cNvPr id="0" name=""/>
        <dsp:cNvSpPr/>
      </dsp:nvSpPr>
      <dsp:spPr>
        <a:xfrm>
          <a:off x="1513794" y="844157"/>
          <a:ext cx="6058822" cy="38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разрешительной и контрольно-надзорной деятельности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kern="1200" dirty="0" err="1" smtClean="0">
              <a:latin typeface="Cambria" panose="02040503050406030204" pitchFamily="18" charset="0"/>
            </a:rPr>
            <a:t>Варичев</a:t>
          </a:r>
          <a:r>
            <a:rPr lang="ru-RU" sz="1000" b="1" kern="1200" dirty="0" smtClean="0">
              <a:latin typeface="Cambria" panose="02040503050406030204" pitchFamily="18" charset="0"/>
            </a:rPr>
            <a:t> А.В. </a:t>
          </a:r>
          <a:r>
            <a:rPr lang="ru-RU" sz="1000" b="0" kern="1200" dirty="0" smtClean="0">
              <a:latin typeface="Cambria" panose="02040503050406030204" pitchFamily="18" charset="0"/>
            </a:rPr>
            <a:t>ген. директор </a:t>
          </a:r>
          <a:r>
            <a:rPr lang="ru-RU" sz="1000" b="0" i="0" kern="1200" dirty="0" smtClean="0">
              <a:latin typeface="Cambria" panose="02040503050406030204" pitchFamily="18" charset="0"/>
            </a:rPr>
            <a:t>УК «МЕТАЛЛОИНВЕСТ»</a:t>
          </a:r>
          <a:r>
            <a:rPr lang="ru-RU" sz="1000" i="0" kern="1200" dirty="0" smtClean="0">
              <a:latin typeface="Cambria" panose="02040503050406030204" pitchFamily="18" charset="0"/>
            </a:rPr>
            <a:t> </a:t>
          </a:r>
          <a:endParaRPr lang="ru-RU" sz="1000" i="0" kern="1200" dirty="0">
            <a:latin typeface="Cambria" panose="02040503050406030204" pitchFamily="18" charset="0"/>
          </a:endParaRPr>
        </a:p>
      </dsp:txBody>
      <dsp:txXfrm>
        <a:off x="1513794" y="844157"/>
        <a:ext cx="6058822" cy="385195"/>
      </dsp:txXfrm>
    </dsp:sp>
    <dsp:sp modelId="{ED79A070-F392-4685-89DD-BCC63EC6D144}">
      <dsp:nvSpPr>
        <dsp:cNvPr id="0" name=""/>
        <dsp:cNvSpPr/>
      </dsp:nvSpPr>
      <dsp:spPr>
        <a:xfrm>
          <a:off x="1398021" y="1229353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2F547-A879-451A-A69C-DAB10E3B445C}">
      <dsp:nvSpPr>
        <dsp:cNvPr id="0" name=""/>
        <dsp:cNvSpPr/>
      </dsp:nvSpPr>
      <dsp:spPr>
        <a:xfrm>
          <a:off x="1513794" y="1245523"/>
          <a:ext cx="6058822" cy="39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latin typeface="Cambria" panose="02040503050406030204" pitchFamily="18" charset="0"/>
            </a:rPr>
            <a:t>Комитет по энергетической политике и </a:t>
          </a:r>
          <a:r>
            <a:rPr lang="ru-RU" sz="1000" b="1" i="0" kern="1200" dirty="0" err="1" smtClean="0">
              <a:latin typeface="Cambria" panose="02040503050406030204" pitchFamily="18" charset="0"/>
            </a:rPr>
            <a:t>энергоэффективности</a:t>
          </a:r>
          <a:endParaRPr lang="ru-RU" sz="1000" b="1" i="0" kern="1200" dirty="0" smtClean="0">
            <a:latin typeface="Cambria" panose="02040503050406030204" pitchFamily="18" charset="0"/>
          </a:endParaRP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Алекперов В.Ю. </a:t>
          </a:r>
          <a:r>
            <a:rPr lang="ru-RU" sz="1000" b="0" i="0" kern="1200" dirty="0" smtClean="0">
              <a:latin typeface="Cambria" panose="02040503050406030204" pitchFamily="18" charset="0"/>
            </a:rPr>
            <a:t>Президент  ПАО «Лукойл»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1245523"/>
        <a:ext cx="6058822" cy="397064"/>
      </dsp:txXfrm>
    </dsp:sp>
    <dsp:sp modelId="{9212BB35-2FFB-47D1-BFB4-17DF7B9F65E7}">
      <dsp:nvSpPr>
        <dsp:cNvPr id="0" name=""/>
        <dsp:cNvSpPr/>
      </dsp:nvSpPr>
      <dsp:spPr>
        <a:xfrm>
          <a:off x="1398021" y="1642587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BEB95-53E7-49C9-8F6B-8A33D6E9F9B9}">
      <dsp:nvSpPr>
        <dsp:cNvPr id="0" name=""/>
        <dsp:cNvSpPr/>
      </dsp:nvSpPr>
      <dsp:spPr>
        <a:xfrm>
          <a:off x="1513794" y="1658757"/>
          <a:ext cx="6058822" cy="435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рынку труда и социальному партнерству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Зюзин И.В. </a:t>
          </a:r>
          <a:r>
            <a:rPr lang="ru-RU" sz="1000" b="0" i="0" kern="1200" dirty="0" smtClean="0">
              <a:latin typeface="Cambria" panose="02040503050406030204" pitchFamily="18" charset="0"/>
            </a:rPr>
            <a:t>Председатель Совета директоров ПАО «Мечел»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1658757"/>
        <a:ext cx="6058822" cy="435904"/>
      </dsp:txXfrm>
    </dsp:sp>
    <dsp:sp modelId="{506064AD-3EE4-4C3D-B9CC-149D7B70BE72}">
      <dsp:nvSpPr>
        <dsp:cNvPr id="0" name=""/>
        <dsp:cNvSpPr/>
      </dsp:nvSpPr>
      <dsp:spPr>
        <a:xfrm>
          <a:off x="1398021" y="2094662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846C6-6506-4EFD-B3A7-616C82A25D96}">
      <dsp:nvSpPr>
        <dsp:cNvPr id="0" name=""/>
        <dsp:cNvSpPr/>
      </dsp:nvSpPr>
      <dsp:spPr>
        <a:xfrm>
          <a:off x="1513794" y="2110832"/>
          <a:ext cx="6058822" cy="558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latin typeface="Cambria" panose="02040503050406030204" pitchFamily="18" charset="0"/>
            </a:rPr>
            <a:t>Комитет по инвестиционной политике, институтам развития и экспортной поддержке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Вдовин И.А. </a:t>
          </a:r>
          <a:r>
            <a:rPr lang="ru-RU" sz="1000" b="0" kern="1200" dirty="0" err="1" smtClean="0">
              <a:latin typeface="Cambria" panose="02040503050406030204" pitchFamily="18" charset="0"/>
            </a:rPr>
            <a:t>председ</a:t>
          </a:r>
          <a:r>
            <a:rPr lang="ru-RU" sz="1000" b="0" kern="1200" dirty="0" smtClean="0">
              <a:latin typeface="Cambria" panose="02040503050406030204" pitchFamily="18" charset="0"/>
            </a:rPr>
            <a:t>. совета директоров ООО «Национальное агентство прямых инвестиций»</a:t>
          </a:r>
          <a:endParaRPr lang="ru-RU" sz="1000" b="0" kern="1200" dirty="0">
            <a:latin typeface="Cambria" panose="02040503050406030204" pitchFamily="18" charset="0"/>
          </a:endParaRPr>
        </a:p>
      </dsp:txBody>
      <dsp:txXfrm>
        <a:off x="1513794" y="2110832"/>
        <a:ext cx="6058822" cy="558820"/>
      </dsp:txXfrm>
    </dsp:sp>
    <dsp:sp modelId="{77F4CD8D-1A51-4C0F-9B58-D02906036D49}">
      <dsp:nvSpPr>
        <dsp:cNvPr id="0" name=""/>
        <dsp:cNvSpPr/>
      </dsp:nvSpPr>
      <dsp:spPr>
        <a:xfrm>
          <a:off x="1398021" y="2669653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E9074-8C00-4FAA-88F9-26EA61D37757}">
      <dsp:nvSpPr>
        <dsp:cNvPr id="0" name=""/>
        <dsp:cNvSpPr/>
      </dsp:nvSpPr>
      <dsp:spPr>
        <a:xfrm>
          <a:off x="1513794" y="2685823"/>
          <a:ext cx="6058822" cy="535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профессиональному обучению и профессиональным квалификациям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sz="1000" b="1" kern="1200" dirty="0" err="1" smtClean="0">
              <a:latin typeface="Cambria" panose="02040503050406030204" pitchFamily="18" charset="0"/>
            </a:rPr>
            <a:t>Карачинский</a:t>
          </a:r>
          <a:r>
            <a:rPr lang="ru-RU" sz="1000" b="1" kern="1200" dirty="0" smtClean="0">
              <a:latin typeface="Cambria" panose="02040503050406030204" pitchFamily="18" charset="0"/>
            </a:rPr>
            <a:t> А.М. </a:t>
          </a:r>
          <a:r>
            <a:rPr lang="ru-RU" sz="1000" b="0" kern="1200" dirty="0" smtClean="0">
              <a:latin typeface="Cambria" panose="02040503050406030204" pitchFamily="18" charset="0"/>
            </a:rPr>
            <a:t>п</a:t>
          </a:r>
          <a:r>
            <a:rPr lang="ru-RU" sz="1000" b="0" i="0" kern="1200" dirty="0" smtClean="0">
              <a:latin typeface="Cambria" panose="02040503050406030204" pitchFamily="18" charset="0"/>
            </a:rPr>
            <a:t>резидент Группы компаний «Информационные бизнес системы» (IBS)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2685823"/>
        <a:ext cx="6058822" cy="535163"/>
      </dsp:txXfrm>
    </dsp:sp>
    <dsp:sp modelId="{BB3D9C9B-66F9-46A5-B095-AA248FE619E4}">
      <dsp:nvSpPr>
        <dsp:cNvPr id="0" name=""/>
        <dsp:cNvSpPr/>
      </dsp:nvSpPr>
      <dsp:spPr>
        <a:xfrm>
          <a:off x="1398021" y="3220986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15899-E876-4605-A64A-DC7DBE2E135C}">
      <dsp:nvSpPr>
        <dsp:cNvPr id="0" name=""/>
        <dsp:cNvSpPr/>
      </dsp:nvSpPr>
      <dsp:spPr>
        <a:xfrm>
          <a:off x="1513794" y="3237156"/>
          <a:ext cx="6058822" cy="362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корпоративной социальной ответственности и демографической политике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Якобашвили Д.М. </a:t>
          </a:r>
          <a:r>
            <a:rPr lang="ru-RU" sz="1000" b="0" kern="1200" dirty="0" smtClean="0">
              <a:latin typeface="Cambria" panose="02040503050406030204" pitchFamily="18" charset="0"/>
            </a:rPr>
            <a:t>п</a:t>
          </a:r>
          <a:r>
            <a:rPr lang="ru-RU" sz="1000" b="0" i="0" kern="1200" dirty="0" smtClean="0">
              <a:latin typeface="Cambria" panose="02040503050406030204" pitchFamily="18" charset="0"/>
            </a:rPr>
            <a:t>резидент ООО «Орион Наследие»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3237156"/>
        <a:ext cx="6058822" cy="362311"/>
      </dsp:txXfrm>
    </dsp:sp>
    <dsp:sp modelId="{701BA42E-20D3-4504-8410-90E3122FF360}">
      <dsp:nvSpPr>
        <dsp:cNvPr id="0" name=""/>
        <dsp:cNvSpPr/>
      </dsp:nvSpPr>
      <dsp:spPr>
        <a:xfrm>
          <a:off x="1398021" y="3599468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E484D-1EF0-4480-A1D6-E26CF82388C4}">
      <dsp:nvSpPr>
        <dsp:cNvPr id="0" name=""/>
        <dsp:cNvSpPr/>
      </dsp:nvSpPr>
      <dsp:spPr>
        <a:xfrm>
          <a:off x="1513794" y="3615638"/>
          <a:ext cx="6058822" cy="3641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развитию пенсионных систем и социальному страхованию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Председатель - Федун Л.А</a:t>
          </a:r>
          <a:r>
            <a:rPr lang="ru-RU" sz="1000" kern="1200" dirty="0" smtClean="0">
              <a:latin typeface="Cambria" panose="02040503050406030204" pitchFamily="18" charset="0"/>
            </a:rPr>
            <a:t>. председатель совета директоров ЗАО ИФД «</a:t>
          </a:r>
          <a:r>
            <a:rPr lang="ru-RU" sz="1000" kern="1200" dirty="0" err="1" smtClean="0">
              <a:latin typeface="Cambria" panose="02040503050406030204" pitchFamily="18" charset="0"/>
            </a:rPr>
            <a:t>Капиталъ</a:t>
          </a:r>
          <a:r>
            <a:rPr lang="ru-RU" sz="1000" kern="1200" dirty="0" smtClean="0">
              <a:latin typeface="Cambria" panose="02040503050406030204" pitchFamily="18" charset="0"/>
            </a:rPr>
            <a:t>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3615638"/>
        <a:ext cx="6058822" cy="364119"/>
      </dsp:txXfrm>
    </dsp:sp>
    <dsp:sp modelId="{D73806C0-5B45-406C-BFA7-87441B1C178F}">
      <dsp:nvSpPr>
        <dsp:cNvPr id="0" name=""/>
        <dsp:cNvSpPr/>
      </dsp:nvSpPr>
      <dsp:spPr>
        <a:xfrm>
          <a:off x="1398021" y="3979757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0ABCE-7891-4FD6-BE0E-88FEE86D663E}">
      <dsp:nvSpPr>
        <dsp:cNvPr id="0" name=""/>
        <dsp:cNvSpPr/>
      </dsp:nvSpPr>
      <dsp:spPr>
        <a:xfrm>
          <a:off x="1513794" y="3995927"/>
          <a:ext cx="6058822" cy="389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Комитет по выставочной деятельности 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00" i="0" kern="1200" dirty="0" smtClean="0">
              <a:latin typeface="Cambria" panose="02040503050406030204" pitchFamily="18" charset="0"/>
            </a:rPr>
            <a:t> - </a:t>
          </a:r>
          <a:r>
            <a:rPr lang="ru-RU" sz="1000" b="1" kern="1200" dirty="0" smtClean="0">
              <a:latin typeface="Cambria" panose="02040503050406030204" pitchFamily="18" charset="0"/>
            </a:rPr>
            <a:t>С.П. Алексеев </a:t>
          </a:r>
          <a:r>
            <a:rPr lang="ru-RU" sz="1000" b="0" i="0" kern="1200" dirty="0" smtClean="0">
              <a:latin typeface="Cambria" panose="02040503050406030204" pitchFamily="18" charset="0"/>
            </a:rPr>
            <a:t>вице-президент ЗАО «</a:t>
          </a:r>
          <a:r>
            <a:rPr lang="ru-RU" sz="1000" b="0" i="0" kern="1200" dirty="0" err="1" smtClean="0">
              <a:latin typeface="Cambria" panose="02040503050406030204" pitchFamily="18" charset="0"/>
            </a:rPr>
            <a:t>ЭкспоФорум</a:t>
          </a:r>
          <a:r>
            <a:rPr lang="ru-RU" sz="1000" b="0" i="0" kern="1200" dirty="0" smtClean="0">
              <a:latin typeface="Cambria" panose="02040503050406030204" pitchFamily="18" charset="0"/>
            </a:rPr>
            <a:t>-Интернэшнл»</a:t>
          </a:r>
          <a:endParaRPr lang="ru-RU" sz="1000" kern="1200" dirty="0">
            <a:latin typeface="Cambria" panose="02040503050406030204" pitchFamily="18" charset="0"/>
          </a:endParaRPr>
        </a:p>
      </dsp:txBody>
      <dsp:txXfrm>
        <a:off x="1513794" y="3995927"/>
        <a:ext cx="6058822" cy="389464"/>
      </dsp:txXfrm>
    </dsp:sp>
    <dsp:sp modelId="{7E696B6F-13CB-4002-A0AD-58E3D567917F}">
      <dsp:nvSpPr>
        <dsp:cNvPr id="0" name=""/>
        <dsp:cNvSpPr/>
      </dsp:nvSpPr>
      <dsp:spPr>
        <a:xfrm>
          <a:off x="1398021" y="4385391"/>
          <a:ext cx="61745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4026-1C14-4EED-83DF-EF44026BA78A}">
      <dsp:nvSpPr>
        <dsp:cNvPr id="0" name=""/>
        <dsp:cNvSpPr/>
      </dsp:nvSpPr>
      <dsp:spPr>
        <a:xfrm>
          <a:off x="0" y="2069"/>
          <a:ext cx="76328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C39F0-B118-4A4E-89E0-7ECD9AD1929F}">
      <dsp:nvSpPr>
        <dsp:cNvPr id="0" name=""/>
        <dsp:cNvSpPr/>
      </dsp:nvSpPr>
      <dsp:spPr>
        <a:xfrm>
          <a:off x="0" y="2323"/>
          <a:ext cx="1381202" cy="42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Комиссии</a:t>
          </a:r>
          <a:endParaRPr lang="ru-RU" sz="2200" kern="1200" dirty="0">
            <a:latin typeface="Cambria" panose="02040503050406030204" pitchFamily="18" charset="0"/>
          </a:endParaRPr>
        </a:p>
      </dsp:txBody>
      <dsp:txXfrm>
        <a:off x="0" y="2323"/>
        <a:ext cx="1381202" cy="4239827"/>
      </dsp:txXfrm>
    </dsp:sp>
    <dsp:sp modelId="{C32AD71D-D0D9-4469-A411-2F8B0BFCAFCD}">
      <dsp:nvSpPr>
        <dsp:cNvPr id="0" name=""/>
        <dsp:cNvSpPr/>
      </dsp:nvSpPr>
      <dsp:spPr>
        <a:xfrm>
          <a:off x="1495583" y="33815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транспорту и транспортной инфраструктуре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Белозёров О.В. </a:t>
          </a:r>
          <a:r>
            <a:rPr lang="ru-RU" altLang="ru-RU" sz="1050" kern="1200" dirty="0" smtClean="0">
              <a:latin typeface="Cambria" panose="02040503050406030204" pitchFamily="18" charset="0"/>
            </a:rPr>
            <a:t>президент ОАО «РЖД»</a:t>
          </a:r>
          <a:endParaRPr lang="ru-RU" sz="1050" kern="1200" dirty="0">
            <a:latin typeface="Cambria" panose="02040503050406030204" pitchFamily="18" charset="0"/>
          </a:endParaRPr>
        </a:p>
      </dsp:txBody>
      <dsp:txXfrm>
        <a:off x="1495583" y="33815"/>
        <a:ext cx="5985934" cy="419312"/>
      </dsp:txXfrm>
    </dsp:sp>
    <dsp:sp modelId="{84BF66A6-B7CD-4FA6-A73A-30CC9B8B34B6}">
      <dsp:nvSpPr>
        <dsp:cNvPr id="0" name=""/>
        <dsp:cNvSpPr/>
      </dsp:nvSpPr>
      <dsp:spPr>
        <a:xfrm>
          <a:off x="1381202" y="453128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BBA1D-7C8E-46BA-9D0F-F6EB996560F6}">
      <dsp:nvSpPr>
        <dsp:cNvPr id="0" name=""/>
        <dsp:cNvSpPr/>
      </dsp:nvSpPr>
      <dsp:spPr>
        <a:xfrm>
          <a:off x="1495583" y="484875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Cambria" panose="02040503050406030204" pitchFamily="18" charset="0"/>
            </a:rPr>
            <a:t>Комиссия РСПП по металлургическому комплексу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Лисин В.С. </a:t>
          </a:r>
          <a:r>
            <a:rPr lang="ru-RU" altLang="ru-RU" sz="1050" kern="1200" dirty="0" smtClean="0">
              <a:latin typeface="Cambria" panose="02040503050406030204" pitchFamily="18" charset="0"/>
            </a:rPr>
            <a:t>председатель  Совета директоров ПАО «НЛМК»</a:t>
          </a:r>
        </a:p>
      </dsp:txBody>
      <dsp:txXfrm>
        <a:off x="1495583" y="484875"/>
        <a:ext cx="5985934" cy="419312"/>
      </dsp:txXfrm>
    </dsp:sp>
    <dsp:sp modelId="{F6AB6848-DB1F-4D75-99D2-1C53C744926D}">
      <dsp:nvSpPr>
        <dsp:cNvPr id="0" name=""/>
        <dsp:cNvSpPr/>
      </dsp:nvSpPr>
      <dsp:spPr>
        <a:xfrm>
          <a:off x="1381202" y="904188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9E9C7-4B3D-4E1E-B92B-CAF5CC5E1A23}">
      <dsp:nvSpPr>
        <dsp:cNvPr id="0" name=""/>
        <dsp:cNvSpPr/>
      </dsp:nvSpPr>
      <dsp:spPr>
        <a:xfrm>
          <a:off x="1495583" y="935935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лесному хозяйству и лесопромышленному комплексу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Смушкин З.Д. </a:t>
          </a:r>
          <a:r>
            <a:rPr lang="ru-RU" altLang="ru-RU" sz="1050" kern="1200" dirty="0" smtClean="0">
              <a:latin typeface="Cambria" panose="02040503050406030204" pitchFamily="18" charset="0"/>
            </a:rPr>
            <a:t>председатель  Совета директоров АО «Группа «ИЛИМ» </a:t>
          </a:r>
        </a:p>
      </dsp:txBody>
      <dsp:txXfrm>
        <a:off x="1495583" y="935935"/>
        <a:ext cx="5985934" cy="419312"/>
      </dsp:txXfrm>
    </dsp:sp>
    <dsp:sp modelId="{2A761E1C-0298-4035-986A-860BC17552F1}">
      <dsp:nvSpPr>
        <dsp:cNvPr id="0" name=""/>
        <dsp:cNvSpPr/>
      </dsp:nvSpPr>
      <dsp:spPr>
        <a:xfrm>
          <a:off x="1381202" y="1355248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37756-C9C9-4F97-9EA3-B068585A5AA6}">
      <dsp:nvSpPr>
        <dsp:cNvPr id="0" name=""/>
        <dsp:cNvSpPr/>
      </dsp:nvSpPr>
      <dsp:spPr>
        <a:xfrm>
          <a:off x="1495583" y="1386995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электроэнергетике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Березкин Г.В. </a:t>
          </a:r>
          <a:r>
            <a:rPr lang="ru-RU" altLang="ru-RU" sz="1050" kern="1200" dirty="0" smtClean="0">
              <a:latin typeface="Cambria" panose="02040503050406030204" pitchFamily="18" charset="0"/>
            </a:rPr>
            <a:t>председатель  Совета директоров Группы компаний ЕСН</a:t>
          </a:r>
        </a:p>
      </dsp:txBody>
      <dsp:txXfrm>
        <a:off x="1495583" y="1386995"/>
        <a:ext cx="5985934" cy="419312"/>
      </dsp:txXfrm>
    </dsp:sp>
    <dsp:sp modelId="{6A7B3764-ED64-4DBA-B9D5-0FE7AB4A3A91}">
      <dsp:nvSpPr>
        <dsp:cNvPr id="0" name=""/>
        <dsp:cNvSpPr/>
      </dsp:nvSpPr>
      <dsp:spPr>
        <a:xfrm>
          <a:off x="1381202" y="1806308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ACED5-740D-4189-B22C-072446F31FA6}">
      <dsp:nvSpPr>
        <dsp:cNvPr id="0" name=""/>
        <dsp:cNvSpPr/>
      </dsp:nvSpPr>
      <dsp:spPr>
        <a:xfrm>
          <a:off x="1495583" y="1838055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финансовым рынкам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Афанасьев А.К. </a:t>
          </a:r>
          <a:r>
            <a:rPr lang="ru-RU" altLang="ru-RU" sz="1050" kern="1200" dirty="0" smtClean="0">
              <a:latin typeface="Cambria" panose="02040503050406030204" pitchFamily="18" charset="0"/>
            </a:rPr>
            <a:t>председатель  Правления ПАО «Московская Биржа» </a:t>
          </a:r>
        </a:p>
      </dsp:txBody>
      <dsp:txXfrm>
        <a:off x="1495583" y="1838055"/>
        <a:ext cx="5985934" cy="419312"/>
      </dsp:txXfrm>
    </dsp:sp>
    <dsp:sp modelId="{350A9774-BD77-4C48-998F-EBE0C42D81BA}">
      <dsp:nvSpPr>
        <dsp:cNvPr id="0" name=""/>
        <dsp:cNvSpPr/>
      </dsp:nvSpPr>
      <dsp:spPr>
        <a:xfrm>
          <a:off x="1381202" y="2257368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B574D-E620-4D71-801D-507554C2CD8C}">
      <dsp:nvSpPr>
        <dsp:cNvPr id="0" name=""/>
        <dsp:cNvSpPr/>
      </dsp:nvSpPr>
      <dsp:spPr>
        <a:xfrm>
          <a:off x="1495583" y="2289115"/>
          <a:ext cx="5985934" cy="562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банкам и банковской деятельности </a:t>
          </a:r>
        </a:p>
        <a:p>
          <a:pPr lvl="0" algn="just" defTabSz="466725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Сопредседатели - </a:t>
          </a:r>
          <a:r>
            <a:rPr lang="ru-RU" altLang="ru-RU" sz="1050" kern="1200" dirty="0" err="1" smtClean="0">
              <a:latin typeface="Cambria" panose="02040503050406030204" pitchFamily="18" charset="0"/>
            </a:rPr>
            <a:t>Мурычев</a:t>
          </a:r>
          <a:r>
            <a:rPr lang="ru-RU" altLang="ru-RU" sz="1050" kern="1200" dirty="0" smtClean="0">
              <a:latin typeface="Cambria" panose="02040503050406030204" pitchFamily="18" charset="0"/>
            </a:rPr>
            <a:t> А.В., вице-президент РСПП, </a:t>
          </a:r>
          <a:r>
            <a:rPr lang="ru-RU" altLang="ru-RU" sz="1050" b="1" kern="1200" dirty="0" err="1" smtClean="0">
              <a:latin typeface="Cambria" panose="02040503050406030204" pitchFamily="18" charset="0"/>
            </a:rPr>
            <a:t>Тосунян</a:t>
          </a:r>
          <a:r>
            <a:rPr lang="ru-RU" altLang="ru-RU" sz="1050" b="1" kern="1200" dirty="0" smtClean="0">
              <a:latin typeface="Cambria" panose="02040503050406030204" pitchFamily="18" charset="0"/>
            </a:rPr>
            <a:t> Г.А. </a:t>
          </a:r>
          <a:r>
            <a:rPr lang="ru-RU" altLang="ru-RU" sz="1050" b="0" kern="1200" dirty="0" smtClean="0">
              <a:latin typeface="Cambria" panose="02040503050406030204" pitchFamily="18" charset="0"/>
            </a:rPr>
            <a:t>п</a:t>
          </a:r>
          <a:r>
            <a:rPr lang="ru-RU" altLang="ru-RU" sz="1050" kern="1200" dirty="0" smtClean="0">
              <a:latin typeface="Cambria" panose="02040503050406030204" pitchFamily="18" charset="0"/>
            </a:rPr>
            <a:t>резидент Ассоциации российских банков</a:t>
          </a:r>
        </a:p>
      </dsp:txBody>
      <dsp:txXfrm>
        <a:off x="1495583" y="2289115"/>
        <a:ext cx="5985934" cy="562218"/>
      </dsp:txXfrm>
    </dsp:sp>
    <dsp:sp modelId="{44F10292-590B-411C-A46A-CD7CA1CF2C11}">
      <dsp:nvSpPr>
        <dsp:cNvPr id="0" name=""/>
        <dsp:cNvSpPr/>
      </dsp:nvSpPr>
      <dsp:spPr>
        <a:xfrm>
          <a:off x="1381202" y="2851333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F366D-09DA-4709-AC5C-7EAADFC48809}">
      <dsp:nvSpPr>
        <dsp:cNvPr id="0" name=""/>
        <dsp:cNvSpPr/>
      </dsp:nvSpPr>
      <dsp:spPr>
        <a:xfrm>
          <a:off x="1495583" y="2883080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Комиссия по  машиностроению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b="1" kern="1200" dirty="0" err="1" smtClean="0">
              <a:latin typeface="Cambria" panose="02040503050406030204" pitchFamily="18" charset="0"/>
            </a:rPr>
            <a:t>Бокарев</a:t>
          </a:r>
          <a:r>
            <a:rPr lang="ru-RU" altLang="ru-RU" sz="1050" b="1" kern="1200" dirty="0" smtClean="0">
              <a:latin typeface="Cambria" panose="02040503050406030204" pitchFamily="18" charset="0"/>
            </a:rPr>
            <a:t> А.Р. </a:t>
          </a:r>
          <a:r>
            <a:rPr lang="ru-RU" altLang="ru-RU" sz="1050" b="0" kern="1200" dirty="0" smtClean="0">
              <a:latin typeface="Cambria" panose="02040503050406030204" pitchFamily="18" charset="0"/>
            </a:rPr>
            <a:t>п</a:t>
          </a:r>
          <a:r>
            <a:rPr lang="ru-RU" sz="1050" b="0" i="0" kern="1200" dirty="0" smtClean="0">
              <a:latin typeface="Cambria" panose="02040503050406030204" pitchFamily="18" charset="0"/>
            </a:rPr>
            <a:t>резидент ЗАО «</a:t>
          </a:r>
          <a:r>
            <a:rPr lang="ru-RU" sz="1050" b="0" i="0" kern="1200" dirty="0" err="1" smtClean="0">
              <a:latin typeface="Cambria" panose="02040503050406030204" pitchFamily="18" charset="0"/>
            </a:rPr>
            <a:t>Трансмашхолдинг</a:t>
          </a:r>
          <a:r>
            <a:rPr lang="ru-RU" sz="1050" b="0" i="0" kern="1200" dirty="0" smtClean="0">
              <a:latin typeface="Cambria" panose="02040503050406030204" pitchFamily="18" charset="0"/>
            </a:rPr>
            <a:t>»</a:t>
          </a:r>
          <a:endParaRPr lang="ru-RU" altLang="ru-RU" sz="1050" kern="1200" dirty="0" smtClean="0">
            <a:latin typeface="Cambria" panose="02040503050406030204" pitchFamily="18" charset="0"/>
          </a:endParaRPr>
        </a:p>
      </dsp:txBody>
      <dsp:txXfrm>
        <a:off x="1495583" y="2883080"/>
        <a:ext cx="5985934" cy="419312"/>
      </dsp:txXfrm>
    </dsp:sp>
    <dsp:sp modelId="{482F9588-D4C1-4073-B66C-36DE86EEC15B}">
      <dsp:nvSpPr>
        <dsp:cNvPr id="0" name=""/>
        <dsp:cNvSpPr/>
      </dsp:nvSpPr>
      <dsp:spPr>
        <a:xfrm>
          <a:off x="1381202" y="3302393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465E7-6727-45C9-A526-F7E544F29FF4}">
      <dsp:nvSpPr>
        <dsp:cNvPr id="0" name=""/>
        <dsp:cNvSpPr/>
      </dsp:nvSpPr>
      <dsp:spPr>
        <a:xfrm>
          <a:off x="1495583" y="3334140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Комиссия по химической промышленности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b="1" kern="120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Иванов В.П. </a:t>
          </a:r>
          <a:r>
            <a:rPr lang="ru-RU" altLang="ru-RU" sz="1050" kern="1200" dirty="0" smtClean="0">
              <a:latin typeface="Cambria" panose="02040503050406030204" pitchFamily="18" charset="0"/>
              <a:cs typeface="Times New Roman" pitchFamily="18" charset="0"/>
            </a:rPr>
            <a:t>Президент российского союза химиков</a:t>
          </a:r>
        </a:p>
      </dsp:txBody>
      <dsp:txXfrm>
        <a:off x="1495583" y="3334140"/>
        <a:ext cx="5985934" cy="419312"/>
      </dsp:txXfrm>
    </dsp:sp>
    <dsp:sp modelId="{21BE1090-392B-45CF-A2C7-5DCC280910DD}">
      <dsp:nvSpPr>
        <dsp:cNvPr id="0" name=""/>
        <dsp:cNvSpPr/>
      </dsp:nvSpPr>
      <dsp:spPr>
        <a:xfrm>
          <a:off x="1381202" y="3753453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36F77-DB6B-408A-8B34-BE6999A4DDFA}">
      <dsp:nvSpPr>
        <dsp:cNvPr id="0" name=""/>
        <dsp:cNvSpPr/>
      </dsp:nvSpPr>
      <dsp:spPr>
        <a:xfrm>
          <a:off x="1495583" y="3785200"/>
          <a:ext cx="5985934" cy="419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  <a:cs typeface="Times New Roman" pitchFamily="18" charset="0"/>
            </a:rPr>
            <a:t>Комиссия  по агропромышленному комплексу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</a:rPr>
            <a:t>Председатель - </a:t>
          </a:r>
          <a:r>
            <a:rPr lang="ru-RU" altLang="ru-RU" sz="1050" kern="1200" dirty="0" smtClean="0">
              <a:latin typeface="Cambria" panose="02040503050406030204" pitchFamily="18" charset="0"/>
              <a:cs typeface="Times New Roman" pitchFamily="18" charset="0"/>
            </a:rPr>
            <a:t>Бирюков В.С. Президент Группы компаний «Талина»</a:t>
          </a:r>
        </a:p>
      </dsp:txBody>
      <dsp:txXfrm>
        <a:off x="1495583" y="3785200"/>
        <a:ext cx="5985934" cy="419312"/>
      </dsp:txXfrm>
    </dsp:sp>
    <dsp:sp modelId="{14C01AD4-CA12-4EEF-A940-FDC0DDC3090D}">
      <dsp:nvSpPr>
        <dsp:cNvPr id="0" name=""/>
        <dsp:cNvSpPr/>
      </dsp:nvSpPr>
      <dsp:spPr>
        <a:xfrm>
          <a:off x="1381202" y="4204513"/>
          <a:ext cx="61003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4026-1C14-4EED-83DF-EF44026BA78A}">
      <dsp:nvSpPr>
        <dsp:cNvPr id="0" name=""/>
        <dsp:cNvSpPr/>
      </dsp:nvSpPr>
      <dsp:spPr>
        <a:xfrm>
          <a:off x="0" y="2187"/>
          <a:ext cx="82424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C39F0-B118-4A4E-89E0-7ECD9AD1929F}">
      <dsp:nvSpPr>
        <dsp:cNvPr id="0" name=""/>
        <dsp:cNvSpPr/>
      </dsp:nvSpPr>
      <dsp:spPr>
        <a:xfrm>
          <a:off x="0" y="2455"/>
          <a:ext cx="1479848" cy="448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Комиссии</a:t>
          </a:r>
          <a:endParaRPr lang="ru-RU" sz="2200" kern="1200" dirty="0">
            <a:latin typeface="Cambria" panose="02040503050406030204" pitchFamily="18" charset="0"/>
          </a:endParaRPr>
        </a:p>
      </dsp:txBody>
      <dsp:txXfrm>
        <a:off x="0" y="2455"/>
        <a:ext cx="1479848" cy="4481607"/>
      </dsp:txXfrm>
    </dsp:sp>
    <dsp:sp modelId="{F40748D7-2CF8-4CBA-867F-EA696A953A09}">
      <dsp:nvSpPr>
        <dsp:cNvPr id="0" name=""/>
        <dsp:cNvSpPr/>
      </dsp:nvSpPr>
      <dsp:spPr>
        <a:xfrm>
          <a:off x="1602398" y="28666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по горнопромышленному комплексу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sz="1050" i="0" kern="1200" dirty="0" smtClean="0">
              <a:latin typeface="Cambria" panose="02040503050406030204" pitchFamily="18" charset="0"/>
            </a:rPr>
            <a:t> – </a:t>
          </a:r>
          <a:r>
            <a:rPr lang="ru-RU" sz="1050" b="1" i="0" kern="1200" dirty="0" smtClean="0">
              <a:latin typeface="Cambria" panose="02040503050406030204" pitchFamily="18" charset="0"/>
            </a:rPr>
            <a:t>Мельниченко А.И.  </a:t>
          </a:r>
          <a:r>
            <a:rPr lang="ru-RU" sz="1050" b="0" i="0" kern="1200" dirty="0" smtClean="0">
              <a:latin typeface="Cambria" panose="02040503050406030204" pitchFamily="18" charset="0"/>
            </a:rPr>
            <a:t>председатель комитета по стратегии компаний «СУЭК» и «</a:t>
          </a:r>
          <a:r>
            <a:rPr lang="ru-RU" sz="1050" b="0" i="0" kern="1200" dirty="0" err="1" smtClean="0">
              <a:latin typeface="Cambria" panose="02040503050406030204" pitchFamily="18" charset="0"/>
            </a:rPr>
            <a:t>ЕвроХим</a:t>
          </a:r>
          <a:r>
            <a:rPr lang="ru-RU" sz="1050" b="0" i="0" kern="1200" dirty="0" smtClean="0">
              <a:latin typeface="Cambria" panose="02040503050406030204" pitchFamily="18" charset="0"/>
            </a:rPr>
            <a:t>»</a:t>
          </a:r>
          <a:endParaRPr lang="ru-RU" sz="1050" i="0" kern="1200" dirty="0">
            <a:latin typeface="Cambria" panose="02040503050406030204" pitchFamily="18" charset="0"/>
          </a:endParaRPr>
        </a:p>
      </dsp:txBody>
      <dsp:txXfrm>
        <a:off x="1602398" y="28666"/>
        <a:ext cx="6413451" cy="529593"/>
      </dsp:txXfrm>
    </dsp:sp>
    <dsp:sp modelId="{0BAEA6B2-C1B6-4D0E-B229-4E687408C54E}">
      <dsp:nvSpPr>
        <dsp:cNvPr id="0" name=""/>
        <dsp:cNvSpPr/>
      </dsp:nvSpPr>
      <dsp:spPr>
        <a:xfrm>
          <a:off x="1479848" y="558259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8C794-7140-4604-8F59-CDD6EE727885}">
      <dsp:nvSpPr>
        <dsp:cNvPr id="0" name=""/>
        <dsp:cNvSpPr/>
      </dsp:nvSpPr>
      <dsp:spPr>
        <a:xfrm>
          <a:off x="1602398" y="584739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по связи и информационно-коммуникационным технологиям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sz="1050" i="0" kern="1200" dirty="0" smtClean="0">
              <a:latin typeface="Cambria" panose="02040503050406030204" pitchFamily="18" charset="0"/>
            </a:rPr>
            <a:t> - </a:t>
          </a:r>
          <a:r>
            <a:rPr lang="ru-RU" sz="1050" b="1" i="0" kern="1200" dirty="0" err="1" smtClean="0">
              <a:latin typeface="Cambria" panose="02040503050406030204" pitchFamily="18" charset="0"/>
            </a:rPr>
            <a:t>Подгузов</a:t>
          </a:r>
          <a:r>
            <a:rPr lang="ru-RU" sz="1050" b="1" i="0" kern="1200" dirty="0" smtClean="0">
              <a:latin typeface="Cambria" panose="02040503050406030204" pitchFamily="18" charset="0"/>
            </a:rPr>
            <a:t> Н.Р.,</a:t>
          </a:r>
          <a:r>
            <a:rPr lang="ru-RU" sz="1050" b="0" i="0" kern="1200" dirty="0" smtClean="0">
              <a:latin typeface="Cambria" panose="02040503050406030204" pitchFamily="18" charset="0"/>
            </a:rPr>
            <a:t> генеральный директор ФГУП «Почта России»</a:t>
          </a:r>
          <a:endParaRPr lang="ru-RU" sz="1050" i="0" kern="1200" dirty="0">
            <a:latin typeface="Cambria" panose="02040503050406030204" pitchFamily="18" charset="0"/>
          </a:endParaRPr>
        </a:p>
      </dsp:txBody>
      <dsp:txXfrm>
        <a:off x="1602398" y="584739"/>
        <a:ext cx="6413451" cy="529593"/>
      </dsp:txXfrm>
    </dsp:sp>
    <dsp:sp modelId="{DE2CBCD0-A6EC-4532-B836-15F98D8D61C2}">
      <dsp:nvSpPr>
        <dsp:cNvPr id="0" name=""/>
        <dsp:cNvSpPr/>
      </dsp:nvSpPr>
      <dsp:spPr>
        <a:xfrm>
          <a:off x="1479848" y="1114332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A4D79-C8E2-4843-A3B1-F42DFC45EDB1}">
      <dsp:nvSpPr>
        <dsp:cNvPr id="0" name=""/>
        <dsp:cNvSpPr/>
      </dsp:nvSpPr>
      <dsp:spPr>
        <a:xfrm>
          <a:off x="1602398" y="1140812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Комиссия по строительству и жилищной политике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Председатель - </a:t>
          </a:r>
          <a:r>
            <a:rPr lang="ru-RU" altLang="ru-RU" sz="1050" b="1" i="0" kern="1200" dirty="0" err="1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Казинец</a:t>
          </a:r>
          <a:r>
            <a:rPr lang="ru-RU" altLang="ru-RU" sz="1050" b="1" i="0" kern="1200" dirty="0" smtClean="0">
              <a:latin typeface="Cambria" panose="02040503050406030204" pitchFamily="18" charset="0"/>
              <a:ea typeface="Times New Roman" pitchFamily="18" charset="0"/>
              <a:cs typeface="Arial" charset="0"/>
            </a:rPr>
            <a:t> </a:t>
          </a: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Л.А. 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Совета директоров Корпорации «</a:t>
          </a:r>
          <a:r>
            <a:rPr lang="ru-RU" altLang="ru-RU" sz="1050" i="0" kern="1200" dirty="0" err="1" smtClean="0">
              <a:latin typeface="Cambria" panose="02040503050406030204" pitchFamily="18" charset="0"/>
              <a:cs typeface="Times New Roman" pitchFamily="18" charset="0"/>
            </a:rPr>
            <a:t>Баркли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»</a:t>
          </a:r>
        </a:p>
      </dsp:txBody>
      <dsp:txXfrm>
        <a:off x="1602398" y="1140812"/>
        <a:ext cx="6413451" cy="529593"/>
      </dsp:txXfrm>
    </dsp:sp>
    <dsp:sp modelId="{57509CB4-F366-426B-9919-CD8D87E61942}">
      <dsp:nvSpPr>
        <dsp:cNvPr id="0" name=""/>
        <dsp:cNvSpPr/>
      </dsp:nvSpPr>
      <dsp:spPr>
        <a:xfrm>
          <a:off x="1479848" y="1670405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16465-E618-4B85-9AD7-2434D258A623}">
      <dsp:nvSpPr>
        <dsp:cNvPr id="0" name=""/>
        <dsp:cNvSpPr/>
      </dsp:nvSpPr>
      <dsp:spPr>
        <a:xfrm>
          <a:off x="1602398" y="1696884"/>
          <a:ext cx="6633176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по </a:t>
          </a:r>
          <a:r>
            <a:rPr lang="ru-RU" sz="1050" b="1" i="0" kern="1200" dirty="0" err="1" smtClean="0">
              <a:latin typeface="Cambria" panose="02040503050406030204" pitchFamily="18" charset="0"/>
            </a:rPr>
            <a:t>медиаиндустрии</a:t>
          </a:r>
          <a:r>
            <a:rPr lang="ru-RU" sz="1050" b="1" i="0" kern="1200" dirty="0" smtClean="0">
              <a:latin typeface="Cambria" panose="02040503050406030204" pitchFamily="18" charset="0"/>
            </a:rPr>
            <a:t> и предпринимательству в информационной сфере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 - </a:t>
          </a:r>
          <a:r>
            <a:rPr lang="ru-RU" sz="1050" b="1" i="0" kern="1200" dirty="0" smtClean="0">
              <a:latin typeface="Cambria" panose="02040503050406030204" pitchFamily="18" charset="0"/>
            </a:rPr>
            <a:t>Комиссар М.В. </a:t>
          </a:r>
          <a:r>
            <a:rPr lang="ru-RU" sz="1050" i="0" kern="1200" dirty="0" smtClean="0">
              <a:latin typeface="Cambria" panose="02040503050406030204" pitchFamily="18" charset="0"/>
            </a:rPr>
            <a:t>г</a:t>
          </a:r>
          <a:r>
            <a:rPr lang="ru-RU" sz="1050" b="0" i="0" kern="1200" dirty="0" smtClean="0">
              <a:latin typeface="Cambria" panose="02040503050406030204" pitchFamily="18" charset="0"/>
            </a:rPr>
            <a:t>енеральный директор ЗАО «Интерфакс»</a:t>
          </a:r>
          <a:endParaRPr lang="ru-RU" altLang="ru-RU" sz="1050" i="0" kern="1200" dirty="0" smtClean="0">
            <a:latin typeface="Cambria" panose="02040503050406030204" pitchFamily="18" charset="0"/>
            <a:cs typeface="Times New Roman" pitchFamily="18" charset="0"/>
          </a:endParaRPr>
        </a:p>
      </dsp:txBody>
      <dsp:txXfrm>
        <a:off x="1602398" y="1696884"/>
        <a:ext cx="6633176" cy="529593"/>
      </dsp:txXfrm>
    </dsp:sp>
    <dsp:sp modelId="{CE547196-5CBE-4EB1-A54A-A21DE4CBA6FA}">
      <dsp:nvSpPr>
        <dsp:cNvPr id="0" name=""/>
        <dsp:cNvSpPr/>
      </dsp:nvSpPr>
      <dsp:spPr>
        <a:xfrm>
          <a:off x="1479848" y="2226477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4E302-06CC-40FC-BB01-2FC5A2EF4FB5}">
      <dsp:nvSpPr>
        <dsp:cNvPr id="0" name=""/>
        <dsp:cNvSpPr/>
      </dsp:nvSpPr>
      <dsp:spPr>
        <a:xfrm>
          <a:off x="1602398" y="2252957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Комиссия по индустрии здоровья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 - </a:t>
          </a: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Черепов В.М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. исп. вице-президент РСПП</a:t>
          </a:r>
        </a:p>
      </dsp:txBody>
      <dsp:txXfrm>
        <a:off x="1602398" y="2252957"/>
        <a:ext cx="6413451" cy="529593"/>
      </dsp:txXfrm>
    </dsp:sp>
    <dsp:sp modelId="{3450229A-13EB-44FD-B6DF-537510D5FAB2}">
      <dsp:nvSpPr>
        <dsp:cNvPr id="0" name=""/>
        <dsp:cNvSpPr/>
      </dsp:nvSpPr>
      <dsp:spPr>
        <a:xfrm>
          <a:off x="1479848" y="2782550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02BC2-E761-4A8D-A206-86C01BD77E10}">
      <dsp:nvSpPr>
        <dsp:cNvPr id="0" name=""/>
        <dsp:cNvSpPr/>
      </dsp:nvSpPr>
      <dsp:spPr>
        <a:xfrm>
          <a:off x="1602398" y="2809030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Комиссия по торговле и потребительскому рынку 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- Галицкий С.Н. </a:t>
          </a:r>
          <a:r>
            <a:rPr lang="ru-RU" altLang="ru-RU" sz="1050" b="0" i="0" kern="1200" dirty="0" smtClean="0">
              <a:latin typeface="Cambria" panose="02040503050406030204" pitchFamily="18" charset="0"/>
              <a:cs typeface="Times New Roman" pitchFamily="18" charset="0"/>
            </a:rPr>
            <a:t>г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ен. директор Розничной сети «Магнит»</a:t>
          </a:r>
        </a:p>
      </dsp:txBody>
      <dsp:txXfrm>
        <a:off x="1602398" y="2809030"/>
        <a:ext cx="6413451" cy="529593"/>
      </dsp:txXfrm>
    </dsp:sp>
    <dsp:sp modelId="{7367493E-ED4C-41A9-A436-5375CA739937}">
      <dsp:nvSpPr>
        <dsp:cNvPr id="0" name=""/>
        <dsp:cNvSpPr/>
      </dsp:nvSpPr>
      <dsp:spPr>
        <a:xfrm>
          <a:off x="1479848" y="3338623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F668B-8CC3-4AF2-A844-9E5E6268616E}">
      <dsp:nvSpPr>
        <dsp:cNvPr id="0" name=""/>
        <dsp:cNvSpPr/>
      </dsp:nvSpPr>
      <dsp:spPr>
        <a:xfrm>
          <a:off x="1602398" y="3365103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Комиссия по фармацевтической и медицинской промышленности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- </a:t>
          </a: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Калинин Ю.Т. 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п</a:t>
          </a:r>
          <a:r>
            <a:rPr lang="ru-RU" sz="1050" b="0" i="0" kern="1200" dirty="0" smtClean="0">
              <a:latin typeface="Cambria" panose="02040503050406030204" pitchFamily="18" charset="0"/>
            </a:rPr>
            <a:t>резидент Союза Ассоциаций и предприятий медицинской промышленности </a:t>
          </a:r>
          <a:endParaRPr lang="ru-RU" altLang="ru-RU" sz="1050" i="0" kern="1200" dirty="0" smtClean="0">
            <a:latin typeface="Cambria" panose="02040503050406030204" pitchFamily="18" charset="0"/>
            <a:cs typeface="Times New Roman" pitchFamily="18" charset="0"/>
          </a:endParaRPr>
        </a:p>
      </dsp:txBody>
      <dsp:txXfrm>
        <a:off x="1602398" y="3365103"/>
        <a:ext cx="6413451" cy="529593"/>
      </dsp:txXfrm>
    </dsp:sp>
    <dsp:sp modelId="{EACF2F27-4EA5-4241-966A-B345B813331C}">
      <dsp:nvSpPr>
        <dsp:cNvPr id="0" name=""/>
        <dsp:cNvSpPr/>
      </dsp:nvSpPr>
      <dsp:spPr>
        <a:xfrm>
          <a:off x="1479848" y="3894696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D8C56-0FE3-4136-8472-91035380FBA8}">
      <dsp:nvSpPr>
        <dsp:cNvPr id="0" name=""/>
        <dsp:cNvSpPr/>
      </dsp:nvSpPr>
      <dsp:spPr>
        <a:xfrm>
          <a:off x="1602398" y="3921175"/>
          <a:ext cx="6413451" cy="529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Комиссия по страховой деятельности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- </a:t>
          </a:r>
          <a:r>
            <a:rPr lang="ru-RU" altLang="ru-RU" sz="1050" b="1" i="0" kern="1200" dirty="0" err="1" smtClean="0">
              <a:latin typeface="Cambria" panose="02040503050406030204" pitchFamily="18" charset="0"/>
              <a:cs typeface="Times New Roman" pitchFamily="18" charset="0"/>
            </a:rPr>
            <a:t>Юргенс</a:t>
          </a: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 И.Ю. 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Президент Всероссийского Союза Страховщиков (ВСС)</a:t>
          </a:r>
        </a:p>
      </dsp:txBody>
      <dsp:txXfrm>
        <a:off x="1602398" y="3921175"/>
        <a:ext cx="6413451" cy="529593"/>
      </dsp:txXfrm>
    </dsp:sp>
    <dsp:sp modelId="{FB0EE2F2-3D99-4DE4-8432-7B45FCE8F9BA}">
      <dsp:nvSpPr>
        <dsp:cNvPr id="0" name=""/>
        <dsp:cNvSpPr/>
      </dsp:nvSpPr>
      <dsp:spPr>
        <a:xfrm>
          <a:off x="1479848" y="4450768"/>
          <a:ext cx="65360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C4026-1C14-4EED-83DF-EF44026BA78A}">
      <dsp:nvSpPr>
        <dsp:cNvPr id="0" name=""/>
        <dsp:cNvSpPr/>
      </dsp:nvSpPr>
      <dsp:spPr>
        <a:xfrm>
          <a:off x="0" y="2187"/>
          <a:ext cx="82424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C39F0-B118-4A4E-89E0-7ECD9AD1929F}">
      <dsp:nvSpPr>
        <dsp:cNvPr id="0" name=""/>
        <dsp:cNvSpPr/>
      </dsp:nvSpPr>
      <dsp:spPr>
        <a:xfrm>
          <a:off x="0" y="2455"/>
          <a:ext cx="1491512" cy="4481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Комиссии</a:t>
          </a:r>
          <a:endParaRPr lang="ru-RU" sz="2200" kern="1200" dirty="0">
            <a:latin typeface="Cambria" panose="02040503050406030204" pitchFamily="18" charset="0"/>
          </a:endParaRPr>
        </a:p>
      </dsp:txBody>
      <dsp:txXfrm>
        <a:off x="0" y="2455"/>
        <a:ext cx="1491512" cy="4481607"/>
      </dsp:txXfrm>
    </dsp:sp>
    <dsp:sp modelId="{A259CD5D-5FB0-4379-9D07-A50CBA39E0DC}">
      <dsp:nvSpPr>
        <dsp:cNvPr id="0" name=""/>
        <dsp:cNvSpPr/>
      </dsp:nvSpPr>
      <dsp:spPr>
        <a:xfrm>
          <a:off x="1615028" y="23419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  <a:cs typeface="Times New Roman" pitchFamily="18" charset="0"/>
            </a:rPr>
            <a:t>Комиссия по рыбному хозяйству и </a:t>
          </a:r>
          <a:r>
            <a:rPr lang="ru-RU" altLang="ru-RU" sz="1050" b="1" kern="1200" dirty="0" err="1" smtClean="0">
              <a:latin typeface="Cambria" panose="02040503050406030204" pitchFamily="18" charset="0"/>
              <a:cs typeface="Times New Roman" pitchFamily="18" charset="0"/>
            </a:rPr>
            <a:t>аквакультуре</a:t>
          </a:r>
          <a:endParaRPr lang="ru-RU" altLang="ru-RU" sz="1050" b="1" kern="1200" dirty="0" smtClean="0">
            <a:latin typeface="Cambria" panose="02040503050406030204" pitchFamily="18" charset="0"/>
            <a:cs typeface="Times New Roman" pitchFamily="18" charset="0"/>
          </a:endParaRP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– Г.С. Зверев </a:t>
          </a:r>
          <a:r>
            <a:rPr lang="ru-RU" sz="1050" b="0" i="0" kern="1200" dirty="0" smtClean="0">
              <a:latin typeface="Cambria" panose="02040503050406030204" pitchFamily="18" charset="0"/>
            </a:rPr>
            <a:t>президент ВАРПЭ</a:t>
          </a:r>
          <a:r>
            <a:rPr lang="ru-RU" altLang="ru-RU" sz="1050" b="1" kern="1200" dirty="0" smtClean="0">
              <a:latin typeface="Cambria" panose="02040503050406030204" pitchFamily="18" charset="0"/>
              <a:cs typeface="Times New Roman" pitchFamily="18" charset="0"/>
            </a:rPr>
            <a:t> 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23419"/>
        <a:ext cx="6464000" cy="424658"/>
      </dsp:txXfrm>
    </dsp:sp>
    <dsp:sp modelId="{ED7CCE87-3A84-4256-AD75-7416446C7455}">
      <dsp:nvSpPr>
        <dsp:cNvPr id="0" name=""/>
        <dsp:cNvSpPr/>
      </dsp:nvSpPr>
      <dsp:spPr>
        <a:xfrm>
          <a:off x="1491512" y="448078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50697-E7C5-4E50-980F-53B6661CEF8B}">
      <dsp:nvSpPr>
        <dsp:cNvPr id="0" name=""/>
        <dsp:cNvSpPr/>
      </dsp:nvSpPr>
      <dsp:spPr>
        <a:xfrm>
          <a:off x="1615028" y="469311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Комиссия по жилищно-коммунальному хозяйству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  <a:cs typeface="Times New Roman" pitchFamily="18" charset="0"/>
            </a:rPr>
            <a:t>Председатель - Чуваев А.А. </a:t>
          </a:r>
          <a:r>
            <a:rPr lang="ru-RU" altLang="ru-RU" sz="1050" b="0" i="0" kern="1200" dirty="0" smtClean="0">
              <a:latin typeface="Cambria" panose="02040503050406030204" pitchFamily="18" charset="0"/>
              <a:cs typeface="Times New Roman" pitchFamily="18" charset="0"/>
            </a:rPr>
            <a:t>г</a:t>
          </a:r>
          <a:r>
            <a:rPr lang="ru-RU" altLang="ru-RU" sz="1050" i="0" kern="1200" dirty="0" smtClean="0">
              <a:latin typeface="Cambria" panose="02040503050406030204" pitchFamily="18" charset="0"/>
              <a:cs typeface="Times New Roman" pitchFamily="18" charset="0"/>
            </a:rPr>
            <a:t>ен. директор ПАО «ФОРТУМ»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469311"/>
        <a:ext cx="6464000" cy="424658"/>
      </dsp:txXfrm>
    </dsp:sp>
    <dsp:sp modelId="{85DDCAB5-81AA-4A27-87D1-90A6FBCF3320}">
      <dsp:nvSpPr>
        <dsp:cNvPr id="0" name=""/>
        <dsp:cNvSpPr/>
      </dsp:nvSpPr>
      <dsp:spPr>
        <a:xfrm>
          <a:off x="1491512" y="893969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63530-6D66-4A6B-9B45-7288D862B42A}">
      <dsp:nvSpPr>
        <dsp:cNvPr id="0" name=""/>
        <dsp:cNvSpPr/>
      </dsp:nvSpPr>
      <dsp:spPr>
        <a:xfrm>
          <a:off x="1615028" y="915202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РСПП по аудиторской деятельности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- </a:t>
          </a:r>
          <a:r>
            <a:rPr lang="ru-RU" sz="1050" b="1" i="0" kern="1200" dirty="0" err="1" smtClean="0">
              <a:latin typeface="Cambria" panose="02040503050406030204" pitchFamily="18" charset="0"/>
            </a:rPr>
            <a:t>Турбанов</a:t>
          </a:r>
          <a:r>
            <a:rPr lang="ru-RU" sz="1050" b="1" i="0" kern="1200" dirty="0" smtClean="0">
              <a:latin typeface="Cambria" panose="02040503050406030204" pitchFamily="18" charset="0"/>
            </a:rPr>
            <a:t> А.В. </a:t>
          </a:r>
          <a:r>
            <a:rPr lang="ru-RU" sz="1050" i="0" kern="1200" dirty="0" smtClean="0">
              <a:latin typeface="Cambria" panose="02040503050406030204" pitchFamily="18" charset="0"/>
            </a:rPr>
            <a:t>п</a:t>
          </a:r>
          <a:r>
            <a:rPr lang="ru-RU" sz="1050" b="0" i="0" kern="1200" dirty="0" smtClean="0">
              <a:latin typeface="Cambria" panose="02040503050406030204" pitchFamily="18" charset="0"/>
            </a:rPr>
            <a:t>редседатель Центрального Совета Аудиторской Палаты России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915202"/>
        <a:ext cx="6464000" cy="424658"/>
      </dsp:txXfrm>
    </dsp:sp>
    <dsp:sp modelId="{2288D94D-FEDA-42ED-A5BC-A81937221460}">
      <dsp:nvSpPr>
        <dsp:cNvPr id="0" name=""/>
        <dsp:cNvSpPr/>
      </dsp:nvSpPr>
      <dsp:spPr>
        <a:xfrm>
          <a:off x="1491512" y="1339860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123E8-F77B-42B1-A4D7-FE1918C11D0E}">
      <dsp:nvSpPr>
        <dsp:cNvPr id="0" name=""/>
        <dsp:cNvSpPr/>
      </dsp:nvSpPr>
      <dsp:spPr>
        <a:xfrm>
          <a:off x="1615028" y="1361093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РСПП по благотворительности, меценатству и культуре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– </a:t>
          </a:r>
          <a:r>
            <a:rPr lang="ru-RU" altLang="ru-RU" sz="1050" b="1" i="0" kern="1200" dirty="0" smtClean="0">
              <a:latin typeface="Cambria" panose="02040503050406030204" pitchFamily="18" charset="0"/>
            </a:rPr>
            <a:t>Гуцериев </a:t>
          </a:r>
          <a:r>
            <a:rPr lang="ru-RU" sz="1050" b="1" i="0" kern="1200" dirty="0" smtClean="0">
              <a:latin typeface="Cambria" panose="02040503050406030204" pitchFamily="18" charset="0"/>
            </a:rPr>
            <a:t>М.С. </a:t>
          </a:r>
          <a:r>
            <a:rPr lang="ru-RU" sz="1050" i="0" kern="1200" dirty="0" smtClean="0">
              <a:latin typeface="Cambria" panose="02040503050406030204" pitchFamily="18" charset="0"/>
            </a:rPr>
            <a:t>- п</a:t>
          </a:r>
          <a:r>
            <a:rPr lang="ru-RU" sz="1050" b="0" i="0" kern="1200" dirty="0" smtClean="0">
              <a:latin typeface="Cambria" panose="02040503050406030204" pitchFamily="18" charset="0"/>
            </a:rPr>
            <a:t>редседатель Совета директоров ПАО НК «</a:t>
          </a:r>
          <a:r>
            <a:rPr lang="ru-RU" sz="1050" b="0" i="0" kern="1200" dirty="0" err="1" smtClean="0">
              <a:latin typeface="Cambria" panose="02040503050406030204" pitchFamily="18" charset="0"/>
            </a:rPr>
            <a:t>РуссНефть</a:t>
          </a:r>
          <a:r>
            <a:rPr lang="ru-RU" sz="1050" b="0" i="0" kern="1200" dirty="0" smtClean="0">
              <a:latin typeface="Cambria" panose="02040503050406030204" pitchFamily="18" charset="0"/>
            </a:rPr>
            <a:t>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1361093"/>
        <a:ext cx="6464000" cy="424658"/>
      </dsp:txXfrm>
    </dsp:sp>
    <dsp:sp modelId="{079D54B4-F221-4EC0-AEFC-6328AE07D517}">
      <dsp:nvSpPr>
        <dsp:cNvPr id="0" name=""/>
        <dsp:cNvSpPr/>
      </dsp:nvSpPr>
      <dsp:spPr>
        <a:xfrm>
          <a:off x="1491512" y="1785751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B25BF-DE65-4308-839D-07FF7CE99F1F}">
      <dsp:nvSpPr>
        <dsp:cNvPr id="0" name=""/>
        <dsp:cNvSpPr/>
      </dsp:nvSpPr>
      <dsp:spPr>
        <a:xfrm>
          <a:off x="1615028" y="1806984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latin typeface="Cambria" panose="02040503050406030204" pitchFamily="18" charset="0"/>
            </a:rPr>
            <a:t>Комиссия РСПП по производству и рынку минеральных удобрений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- </a:t>
          </a:r>
          <a:r>
            <a:rPr lang="ru-RU" altLang="ru-RU" sz="1050" b="1" i="0" kern="1200" dirty="0" smtClean="0">
              <a:latin typeface="Cambria" panose="02040503050406030204" pitchFamily="18" charset="0"/>
            </a:rPr>
            <a:t>Мазепин Д.А. 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– председатель </a:t>
          </a:r>
          <a:r>
            <a:rPr lang="ru-RU" sz="1050" b="0" i="0" kern="1200" dirty="0" smtClean="0">
              <a:latin typeface="Cambria" panose="02040503050406030204" pitchFamily="18" charset="0"/>
            </a:rPr>
            <a:t>Совета директоров АО «ОХК «УРАЛХИМ»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1806984"/>
        <a:ext cx="6464000" cy="424658"/>
      </dsp:txXfrm>
    </dsp:sp>
    <dsp:sp modelId="{BE90347A-E3AB-43C0-8747-2A6B4851E314}">
      <dsp:nvSpPr>
        <dsp:cNvPr id="0" name=""/>
        <dsp:cNvSpPr/>
      </dsp:nvSpPr>
      <dsp:spPr>
        <a:xfrm>
          <a:off x="1491512" y="2231642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5E57F-2B48-4F9C-BF9E-6D943C24AB38}">
      <dsp:nvSpPr>
        <dsp:cNvPr id="0" name=""/>
        <dsp:cNvSpPr/>
      </dsp:nvSpPr>
      <dsp:spPr>
        <a:xfrm>
          <a:off x="1615028" y="2252875"/>
          <a:ext cx="6464000" cy="7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Cambria" panose="02040503050406030204" pitchFamily="18" charset="0"/>
            </a:rPr>
            <a:t>Комиссия по безопасности предпринимательской деятельности и негосударственной сфере безопасности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– </a:t>
          </a:r>
          <a:r>
            <a:rPr lang="ru-RU" sz="1050" b="1" i="0" kern="1200" dirty="0" smtClean="0">
              <a:latin typeface="Cambria" panose="02040503050406030204" pitchFamily="18" charset="0"/>
            </a:rPr>
            <a:t>Рогожкин Н.Е. </a:t>
          </a:r>
          <a:r>
            <a:rPr lang="ru-RU" sz="1050" b="0" i="0" kern="1200" dirty="0" smtClean="0">
              <a:latin typeface="Cambria" panose="02040503050406030204" pitchFamily="18" charset="0"/>
            </a:rPr>
            <a:t>председатель  Регионального межотраслевого объединения работодателей «Региональная палата негосударственных предприятий безопасности «Евразия»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2252875"/>
        <a:ext cx="6464000" cy="765561"/>
      </dsp:txXfrm>
    </dsp:sp>
    <dsp:sp modelId="{020CDDD7-1B6C-4B44-AA12-967609CF4993}">
      <dsp:nvSpPr>
        <dsp:cNvPr id="0" name=""/>
        <dsp:cNvSpPr/>
      </dsp:nvSpPr>
      <dsp:spPr>
        <a:xfrm>
          <a:off x="1491512" y="3018436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6509F-862C-4EB2-A203-A64672B8C445}">
      <dsp:nvSpPr>
        <dsp:cNvPr id="0" name=""/>
        <dsp:cNvSpPr/>
      </dsp:nvSpPr>
      <dsp:spPr>
        <a:xfrm>
          <a:off x="1615028" y="3039669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Cambria" panose="02040503050406030204" pitchFamily="18" charset="0"/>
            </a:rPr>
            <a:t>Комиссия РСПП по туристской индустрии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- </a:t>
          </a:r>
          <a:r>
            <a:rPr lang="ru-RU" sz="1050" b="1" kern="1200" dirty="0" smtClean="0">
              <a:latin typeface="Cambria" panose="02040503050406030204" pitchFamily="18" charset="0"/>
            </a:rPr>
            <a:t>Шпилько С.П. </a:t>
          </a:r>
          <a:r>
            <a:rPr lang="ru-RU" sz="1050" b="0" i="0" kern="1200" dirty="0" smtClean="0">
              <a:latin typeface="Cambria" panose="02040503050406030204" pitchFamily="18" charset="0"/>
            </a:rPr>
            <a:t>Президент Российского союза туриндустрии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3039669"/>
        <a:ext cx="6464000" cy="424658"/>
      </dsp:txXfrm>
    </dsp:sp>
    <dsp:sp modelId="{FCA95993-0887-4F4B-A1E1-71560A5FF082}">
      <dsp:nvSpPr>
        <dsp:cNvPr id="0" name=""/>
        <dsp:cNvSpPr/>
      </dsp:nvSpPr>
      <dsp:spPr>
        <a:xfrm>
          <a:off x="1491512" y="3464327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EF0DA-5035-4C1C-B1C9-A587E7851B3F}">
      <dsp:nvSpPr>
        <dsp:cNvPr id="0" name=""/>
        <dsp:cNvSpPr/>
      </dsp:nvSpPr>
      <dsp:spPr>
        <a:xfrm>
          <a:off x="1615028" y="3485560"/>
          <a:ext cx="6464000" cy="52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Cambria" panose="02040503050406030204" pitchFamily="18" charset="0"/>
            </a:rPr>
            <a:t>Комиссия РСПП по текстильной и легкой промышленности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- </a:t>
          </a:r>
          <a:r>
            <a:rPr lang="ru-RU" sz="1050" b="1" kern="1200" dirty="0" err="1" smtClean="0">
              <a:latin typeface="Cambria" panose="02040503050406030204" pitchFamily="18" charset="0"/>
            </a:rPr>
            <a:t>Разбродин</a:t>
          </a:r>
          <a:r>
            <a:rPr lang="ru-RU" sz="1050" b="1" kern="1200" dirty="0" smtClean="0">
              <a:latin typeface="Cambria" panose="02040503050406030204" pitchFamily="18" charset="0"/>
            </a:rPr>
            <a:t> А.В</a:t>
          </a:r>
          <a:r>
            <a:rPr lang="ru-RU" sz="1050" kern="1200" dirty="0" smtClean="0">
              <a:latin typeface="Cambria" panose="02040503050406030204" pitchFamily="18" charset="0"/>
            </a:rPr>
            <a:t>. п</a:t>
          </a:r>
          <a:r>
            <a:rPr lang="ru-RU" sz="1050" b="0" i="0" kern="1200" dirty="0" smtClean="0">
              <a:latin typeface="Cambria" panose="02040503050406030204" pitchFamily="18" charset="0"/>
            </a:rPr>
            <a:t>резидент ООО «ТД ДАРГЕЗ», Генеральный директор ООО НПК «</a:t>
          </a:r>
          <a:r>
            <a:rPr lang="ru-RU" sz="1050" b="0" i="0" kern="1200" dirty="0" err="1" smtClean="0">
              <a:latin typeface="Cambria" panose="02040503050406030204" pitchFamily="18" charset="0"/>
            </a:rPr>
            <a:t>ЦНИИШерсть</a:t>
          </a:r>
          <a:r>
            <a:rPr lang="ru-RU" sz="1050" b="0" i="0" kern="1200" dirty="0" smtClean="0">
              <a:latin typeface="Cambria" panose="02040503050406030204" pitchFamily="18" charset="0"/>
            </a:rPr>
            <a:t>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3485560"/>
        <a:ext cx="6464000" cy="521977"/>
      </dsp:txXfrm>
    </dsp:sp>
    <dsp:sp modelId="{5E1F5CD9-2CBE-4DF9-8757-9277FCB9EB86}">
      <dsp:nvSpPr>
        <dsp:cNvPr id="0" name=""/>
        <dsp:cNvSpPr/>
      </dsp:nvSpPr>
      <dsp:spPr>
        <a:xfrm>
          <a:off x="1491512" y="4007537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360F3-342F-43F5-AE71-06E0A2F5D4F1}">
      <dsp:nvSpPr>
        <dsp:cNvPr id="0" name=""/>
        <dsp:cNvSpPr/>
      </dsp:nvSpPr>
      <dsp:spPr>
        <a:xfrm>
          <a:off x="1615028" y="4028770"/>
          <a:ext cx="6464000" cy="424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Cambria" panose="02040503050406030204" pitchFamily="18" charset="0"/>
            </a:rPr>
            <a:t>Комиссия РСПП по оборонно-промышленному комплексу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i="0" kern="1200" dirty="0" smtClean="0">
              <a:latin typeface="Cambria" panose="02040503050406030204" pitchFamily="18" charset="0"/>
            </a:rPr>
            <a:t>Председатель</a:t>
          </a:r>
          <a:r>
            <a:rPr lang="ru-RU" altLang="ru-RU" sz="1050" i="0" kern="1200" dirty="0" smtClean="0">
              <a:latin typeface="Cambria" panose="02040503050406030204" pitchFamily="18" charset="0"/>
            </a:rPr>
            <a:t> – </a:t>
          </a:r>
          <a:r>
            <a:rPr lang="ru-RU" altLang="ru-RU" sz="1050" b="1" i="0" kern="1200" dirty="0" smtClean="0">
              <a:latin typeface="Cambria" panose="02040503050406030204" pitchFamily="18" charset="0"/>
            </a:rPr>
            <a:t>Ткачук А.Н. </a:t>
          </a:r>
          <a:r>
            <a:rPr lang="ru-RU" altLang="ru-RU" sz="1050" b="0" i="0" kern="1200" dirty="0" smtClean="0">
              <a:latin typeface="Cambria" panose="02040503050406030204" pitchFamily="18" charset="0"/>
            </a:rPr>
            <a:t>п</a:t>
          </a:r>
          <a:r>
            <a:rPr lang="ru-RU" sz="1050" b="0" i="0" kern="1200" dirty="0" smtClean="0">
              <a:latin typeface="Cambria" panose="02040503050406030204" pitchFamily="18" charset="0"/>
            </a:rPr>
            <a:t>резидент ЗАО «РУСТИТАН»</a:t>
          </a:r>
          <a:endParaRPr lang="ru-RU" altLang="ru-RU" sz="1050" i="0" kern="1200" dirty="0" smtClean="0">
            <a:latin typeface="Cambria" panose="02040503050406030204" pitchFamily="18" charset="0"/>
          </a:endParaRPr>
        </a:p>
      </dsp:txBody>
      <dsp:txXfrm>
        <a:off x="1615028" y="4028770"/>
        <a:ext cx="6464000" cy="424658"/>
      </dsp:txXfrm>
    </dsp:sp>
    <dsp:sp modelId="{FB03A73D-670B-4F27-8502-3442E1CEDC23}">
      <dsp:nvSpPr>
        <dsp:cNvPr id="0" name=""/>
        <dsp:cNvSpPr/>
      </dsp:nvSpPr>
      <dsp:spPr>
        <a:xfrm>
          <a:off x="1491512" y="4453429"/>
          <a:ext cx="65875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D223E-B5D0-4C3A-9841-9121626A54E3}">
      <dsp:nvSpPr>
        <dsp:cNvPr id="0" name=""/>
        <dsp:cNvSpPr/>
      </dsp:nvSpPr>
      <dsp:spPr>
        <a:xfrm>
          <a:off x="0" y="211514"/>
          <a:ext cx="2587787" cy="1552672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Оценка регулирующего воздействия (ОРВ) 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ОРВ проводится в отношении проектов нормативных правовых актов, в </a:t>
          </a:r>
          <a:r>
            <a:rPr lang="ru-RU" altLang="ru-RU" sz="1100" kern="1200" dirty="0" err="1" smtClean="0">
              <a:solidFill>
                <a:schemeClr val="tx1"/>
              </a:solidFill>
              <a:latin typeface="Cambria" panose="02040503050406030204" pitchFamily="18" charset="0"/>
            </a:rPr>
            <a:t>т.ч</a:t>
          </a:r>
          <a:r>
            <a:rPr lang="ru-RU" altLang="ru-RU" sz="1100" kern="1200" dirty="0" smtClean="0">
              <a:solidFill>
                <a:schemeClr val="tx1"/>
              </a:solidFill>
              <a:latin typeface="Cambria" panose="02040503050406030204" pitchFamily="18" charset="0"/>
            </a:rPr>
            <a:t>. ведомственных актов, актов Правительства РФ, Банка России, «правительственных» законопроектов, </a:t>
          </a:r>
          <a:r>
            <a:rPr lang="ru-RU" altLang="ru-RU" sz="1100" kern="1200" dirty="0" smtClean="0">
              <a:solidFill>
                <a:schemeClr val="tx1"/>
              </a:solidFill>
              <a:latin typeface="Cambria" panose="02040503050406030204" pitchFamily="18" charset="0"/>
            </a:rPr>
            <a:t>-  </a:t>
          </a:r>
          <a:r>
            <a:rPr lang="ru-RU" altLang="ru-RU" sz="1100" i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в текущем режиме более </a:t>
          </a:r>
          <a:r>
            <a:rPr lang="ru-RU" altLang="ru-RU" sz="1100" i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500 </a:t>
          </a:r>
          <a:r>
            <a:rPr lang="ru-RU" altLang="ru-RU" sz="1100" i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заключений в год</a:t>
          </a:r>
          <a:endParaRPr lang="ru-RU" sz="11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0" y="211514"/>
        <a:ext cx="2587787" cy="1552672"/>
      </dsp:txXfrm>
    </dsp:sp>
    <dsp:sp modelId="{5430CEEC-2FA5-4A00-8D2A-42A465AE16B6}">
      <dsp:nvSpPr>
        <dsp:cNvPr id="0" name=""/>
        <dsp:cNvSpPr/>
      </dsp:nvSpPr>
      <dsp:spPr>
        <a:xfrm>
          <a:off x="2846566" y="211514"/>
          <a:ext cx="2587787" cy="1552672"/>
        </a:xfrm>
        <a:prstGeom prst="rect">
          <a:avLst/>
        </a:prstGeom>
        <a:noFill/>
        <a:ln w="15875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Экспресс-экспертиза проектов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 </a:t>
          </a:r>
          <a:r>
            <a:rPr lang="ru-RU" altLang="ru-RU" sz="11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Экспресс-экспертиза проектов федеральных законов, поправок и заключений Правительства РФ к заседанию Комиссии Правительства РФ по законопроектной деятельности (</a:t>
          </a:r>
          <a:r>
            <a:rPr lang="ru-RU" altLang="ru-RU" sz="11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еженедельно), </a:t>
          </a:r>
          <a:r>
            <a:rPr lang="ru-RU" altLang="ru-RU" sz="1100" b="0" kern="120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обзоров (ежемесячно)</a:t>
          </a:r>
          <a:endParaRPr lang="ru-RU" sz="12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2846566" y="211514"/>
        <a:ext cx="2587787" cy="1552672"/>
      </dsp:txXfrm>
    </dsp:sp>
    <dsp:sp modelId="{25D5AD62-CAB6-49C9-9D55-A0E97D256039}">
      <dsp:nvSpPr>
        <dsp:cNvPr id="0" name=""/>
        <dsp:cNvSpPr/>
      </dsp:nvSpPr>
      <dsp:spPr>
        <a:xfrm>
          <a:off x="5693132" y="211514"/>
          <a:ext cx="2587787" cy="1552672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Мониторинг правоприменительной практики 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в выборе тем для анализа и подготовке  ежегодного доклада (Минюст)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</a:t>
          </a:r>
          <a:r>
            <a:rPr lang="ru-RU" altLang="ru-RU" sz="10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предложений об отмене или изменении </a:t>
          </a: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ведомственных актов, необоснованно затрудняющих ведение предпринимательской и инвестиционной деятельности (Минэкономразвития –Минюст)</a:t>
          </a:r>
          <a:endParaRPr lang="ru-RU" sz="10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693132" y="211514"/>
        <a:ext cx="2587787" cy="1552672"/>
      </dsp:txXfrm>
    </dsp:sp>
    <dsp:sp modelId="{E0008913-4B61-4221-B0C8-D6A6F64489D8}">
      <dsp:nvSpPr>
        <dsp:cNvPr id="0" name=""/>
        <dsp:cNvSpPr/>
      </dsp:nvSpPr>
      <dsp:spPr>
        <a:xfrm>
          <a:off x="0" y="2270492"/>
          <a:ext cx="2587787" cy="1552672"/>
        </a:xfrm>
        <a:prstGeom prst="rect">
          <a:avLst/>
        </a:prstGeom>
        <a:noFill/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Оценка фактического воздействия (ОФВ)</a:t>
          </a:r>
        </a:p>
        <a:p>
          <a:pPr lvl="0" algn="just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в </a:t>
          </a:r>
          <a:r>
            <a:rPr lang="ru-RU" altLang="ru-RU" sz="10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оценке фактического воздействия НПА</a:t>
          </a: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: с </a:t>
          </a: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2018г</a:t>
          </a: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. проводится анализ действия 10-20 избранных актов (МЭР и </a:t>
          </a:r>
          <a:r>
            <a:rPr lang="ru-RU" altLang="ru-RU" sz="1000" kern="1200" dirty="0" err="1" smtClean="0">
              <a:solidFill>
                <a:schemeClr val="tx1"/>
              </a:solidFill>
              <a:latin typeface="Cambria" panose="02040503050406030204" pitchFamily="18" charset="0"/>
            </a:rPr>
            <a:t>ФОИВы</a:t>
          </a:r>
          <a:r>
            <a:rPr lang="ru-RU" alt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)</a:t>
          </a:r>
          <a:endParaRPr lang="ru-RU" sz="10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0" y="2270492"/>
        <a:ext cx="2587787" cy="1552672"/>
      </dsp:txXfrm>
    </dsp:sp>
    <dsp:sp modelId="{C571AAED-685C-4816-91FB-6953DD3EBCB8}">
      <dsp:nvSpPr>
        <dsp:cNvPr id="0" name=""/>
        <dsp:cNvSpPr/>
      </dsp:nvSpPr>
      <dsp:spPr>
        <a:xfrm>
          <a:off x="5688629" y="2232250"/>
          <a:ext cx="2587787" cy="1552672"/>
        </a:xfrm>
        <a:prstGeom prst="rect">
          <a:avLst/>
        </a:prstGeom>
        <a:noFill/>
        <a:ln w="15875" cap="flat" cmpd="sng" algn="ctr">
          <a:solidFill>
            <a:schemeClr val="accent1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ОРВ проектов решений </a:t>
          </a:r>
          <a:r>
            <a:rPr lang="ru-RU" sz="1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ЕЭК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 (с марта 2015 г.) </a:t>
          </a:r>
          <a:endParaRPr lang="ru-RU" sz="1200" b="1" kern="1200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участие </a:t>
          </a: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в формировании наднационального </a:t>
          </a: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законодательства.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РГ </a:t>
          </a: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ЕЭК по проведению ОРВ проектов решений ЕЭК </a:t>
          </a: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- от </a:t>
          </a:r>
          <a:r>
            <a:rPr lang="ru-RU" sz="10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российской стороны включен представитель РСПП.</a:t>
          </a:r>
          <a:endParaRPr lang="ru-RU" sz="10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688629" y="2232250"/>
        <a:ext cx="2587787" cy="1552672"/>
      </dsp:txXfrm>
    </dsp:sp>
    <dsp:sp modelId="{31C49A65-DD6C-4E7A-B3ED-55BD67200C2F}">
      <dsp:nvSpPr>
        <dsp:cNvPr id="0" name=""/>
        <dsp:cNvSpPr/>
      </dsp:nvSpPr>
      <dsp:spPr>
        <a:xfrm>
          <a:off x="2880310" y="1984723"/>
          <a:ext cx="2587787" cy="2047726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>
              <a:shade val="75000"/>
              <a:satMod val="125000"/>
              <a:lumMod val="75000"/>
            </a:schemeClr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Подготовка предложений  </a:t>
          </a:r>
          <a:r>
            <a:rPr lang="ru-RU" altLang="ru-RU" sz="1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к законопроектам </a:t>
          </a: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на всех этапах рассмотрения Госдумой,  участие в рабочих группах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altLang="ru-RU" sz="1200" kern="1200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Работа с </a:t>
          </a:r>
          <a:r>
            <a:rPr lang="ru-RU" altLang="ru-RU" sz="1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Верховным Судом РФ</a:t>
          </a:r>
          <a:r>
            <a:rPr lang="ru-RU" altLang="ru-RU" sz="1200" kern="1200" dirty="0" smtClean="0">
              <a:solidFill>
                <a:schemeClr val="tx1"/>
              </a:solidFill>
              <a:latin typeface="Cambria" panose="02040503050406030204" pitchFamily="18" charset="0"/>
            </a:rPr>
            <a:t>. О</a:t>
          </a:r>
          <a:r>
            <a:rPr lang="ru-RU" altLang="en-US" sz="1200" kern="1200" dirty="0" smtClean="0">
              <a:latin typeface="Cambria" panose="02040503050406030204" pitchFamily="18" charset="0"/>
            </a:rPr>
            <a:t>бсуждение и  выработка предложений  по системным вопросам судебной практики.</a:t>
          </a:r>
          <a:endParaRPr lang="ru-RU" altLang="ru-RU" sz="1200" kern="1200" dirty="0" smtClean="0">
            <a:solidFill>
              <a:schemeClr val="tx1"/>
            </a:solidFill>
            <a:latin typeface="Cambria" panose="020405030504060302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2880310" y="1984723"/>
        <a:ext cx="2587787" cy="20477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3E239-136E-4DFF-8B77-0338D704B9EE}">
      <dsp:nvSpPr>
        <dsp:cNvPr id="0" name=""/>
        <dsp:cNvSpPr/>
      </dsp:nvSpPr>
      <dsp:spPr>
        <a:xfrm>
          <a:off x="1335" y="0"/>
          <a:ext cx="2077678" cy="3544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latin typeface="Cambria" panose="02040503050406030204" pitchFamily="18" charset="0"/>
            </a:rPr>
            <a:t>Арбитражный центр при РСПП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latin typeface="Cambria" panose="02040503050406030204" pitchFamily="18" charset="0"/>
            </a:rPr>
            <a:t> </a:t>
          </a:r>
          <a:r>
            <a:rPr lang="ru-RU" altLang="en-US" sz="1300" i="1" kern="1200" dirty="0" smtClean="0">
              <a:latin typeface="Cambria" panose="02040503050406030204" pitchFamily="18" charset="0"/>
            </a:rPr>
            <a:t>(квалифицированный состав арбитров и оперативность разрешения споров)</a:t>
          </a:r>
          <a:endParaRPr lang="ru-RU" sz="1300" kern="1200" dirty="0">
            <a:latin typeface="Cambria" panose="02040503050406030204" pitchFamily="18" charset="0"/>
          </a:endParaRPr>
        </a:p>
      </dsp:txBody>
      <dsp:txXfrm>
        <a:off x="1335" y="1417667"/>
        <a:ext cx="2077678" cy="1417667"/>
      </dsp:txXfrm>
    </dsp:sp>
    <dsp:sp modelId="{A34F6570-0B99-4FCE-8394-8B252AC49318}">
      <dsp:nvSpPr>
        <dsp:cNvPr id="0" name=""/>
        <dsp:cNvSpPr/>
      </dsp:nvSpPr>
      <dsp:spPr>
        <a:xfrm>
          <a:off x="450070" y="212650"/>
          <a:ext cx="1180207" cy="1180207"/>
        </a:xfrm>
        <a:prstGeom prst="ellipse">
          <a:avLst/>
        </a:prstGeom>
        <a:solidFill>
          <a:schemeClr val="accent1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0C46B6-986D-4B19-A93D-F03B571320C8}">
      <dsp:nvSpPr>
        <dsp:cNvPr id="0" name=""/>
        <dsp:cNvSpPr/>
      </dsp:nvSpPr>
      <dsp:spPr>
        <a:xfrm>
          <a:off x="2141344" y="0"/>
          <a:ext cx="2077678" cy="3544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600" kern="1200" dirty="0" smtClean="0">
              <a:latin typeface="Cambria" panose="02040503050406030204" pitchFamily="18" charset="0"/>
            </a:rPr>
            <a:t>Объединенная служба медиации (посредничества)</a:t>
          </a:r>
          <a:endParaRPr lang="ru-RU" sz="1600" kern="1200" dirty="0">
            <a:latin typeface="Cambria" panose="02040503050406030204" pitchFamily="18" charset="0"/>
          </a:endParaRPr>
        </a:p>
      </dsp:txBody>
      <dsp:txXfrm>
        <a:off x="2141344" y="1417667"/>
        <a:ext cx="2077678" cy="1417667"/>
      </dsp:txXfrm>
    </dsp:sp>
    <dsp:sp modelId="{E4235FF0-169E-423F-BEE1-76FB43E1D16A}">
      <dsp:nvSpPr>
        <dsp:cNvPr id="0" name=""/>
        <dsp:cNvSpPr/>
      </dsp:nvSpPr>
      <dsp:spPr>
        <a:xfrm>
          <a:off x="2590080" y="212650"/>
          <a:ext cx="1180207" cy="1180207"/>
        </a:xfrm>
        <a:prstGeom prst="ellipse">
          <a:avLst/>
        </a:prstGeom>
        <a:solidFill>
          <a:schemeClr val="accent1">
            <a:tint val="50000"/>
            <a:alpha val="90000"/>
            <a:hueOff val="16158"/>
            <a:satOff val="-1419"/>
            <a:lumOff val="5381"/>
            <a:alphaOff val="-2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1A15C-2CEA-414A-A4EE-E6C62F4C96BD}">
      <dsp:nvSpPr>
        <dsp:cNvPr id="0" name=""/>
        <dsp:cNvSpPr/>
      </dsp:nvSpPr>
      <dsp:spPr>
        <a:xfrm>
          <a:off x="4281353" y="0"/>
          <a:ext cx="2077678" cy="3544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9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r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dirty="0" smtClean="0">
              <a:latin typeface="Cambria" panose="02040503050406030204" pitchFamily="18" charset="0"/>
            </a:rPr>
            <a:t>Объединенная комиссия по корпоративной этике</a:t>
          </a:r>
          <a:endParaRPr lang="ru-RU" sz="1800" kern="1200" dirty="0">
            <a:latin typeface="Cambria" panose="02040503050406030204" pitchFamily="18" charset="0"/>
          </a:endParaRPr>
        </a:p>
      </dsp:txBody>
      <dsp:txXfrm>
        <a:off x="4281353" y="1417667"/>
        <a:ext cx="2077678" cy="1417667"/>
      </dsp:txXfrm>
    </dsp:sp>
    <dsp:sp modelId="{D53D5638-100D-46BD-8BF9-679DE93AB11C}">
      <dsp:nvSpPr>
        <dsp:cNvPr id="0" name=""/>
        <dsp:cNvSpPr/>
      </dsp:nvSpPr>
      <dsp:spPr>
        <a:xfrm>
          <a:off x="4730089" y="212650"/>
          <a:ext cx="1180207" cy="1180207"/>
        </a:xfrm>
        <a:prstGeom prst="ellipse">
          <a:avLst/>
        </a:prstGeom>
        <a:solidFill>
          <a:schemeClr val="accent1">
            <a:tint val="50000"/>
            <a:alpha val="90000"/>
            <a:hueOff val="32315"/>
            <a:satOff val="-2838"/>
            <a:lumOff val="10761"/>
            <a:alphaOff val="-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CC01A9-7B76-4F03-964D-45DD9BBEA407}">
      <dsp:nvSpPr>
        <dsp:cNvPr id="0" name=""/>
        <dsp:cNvSpPr/>
      </dsp:nvSpPr>
      <dsp:spPr>
        <a:xfrm>
          <a:off x="-10" y="2916875"/>
          <a:ext cx="6360388" cy="531625"/>
        </a:xfrm>
        <a:prstGeom prst="left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5F0EA-3439-40D6-A75F-42B1DD24953C}">
      <dsp:nvSpPr>
        <dsp:cNvPr id="0" name=""/>
        <dsp:cNvSpPr/>
      </dsp:nvSpPr>
      <dsp:spPr>
        <a:xfrm>
          <a:off x="4285" y="741340"/>
          <a:ext cx="2151098" cy="258131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</a:rPr>
            <a:t>Задачи</a:t>
          </a:r>
          <a:endParaRPr lang="ru-RU" sz="2300" kern="1200" dirty="0">
            <a:latin typeface="Cambria" panose="02040503050406030204" pitchFamily="18" charset="0"/>
          </a:endParaRPr>
        </a:p>
      </dsp:txBody>
      <dsp:txXfrm rot="16200000">
        <a:off x="-838945" y="1584571"/>
        <a:ext cx="2116681" cy="430219"/>
      </dsp:txXfrm>
    </dsp:sp>
    <dsp:sp modelId="{9357F7ED-1288-488C-A677-099D649DA07A}">
      <dsp:nvSpPr>
        <dsp:cNvPr id="0" name=""/>
        <dsp:cNvSpPr/>
      </dsp:nvSpPr>
      <dsp:spPr>
        <a:xfrm>
          <a:off x="434504" y="741340"/>
          <a:ext cx="1602568" cy="25813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</a:rPr>
            <a:t>- рассматривает этическую сторону действий участников корпоративных и иных экономических споров;</a:t>
          </a:r>
          <a:endParaRPr lang="ru-RU" sz="1300" kern="1200" dirty="0">
            <a:latin typeface="Cambria" panose="02040503050406030204" pitchFamily="18" charset="0"/>
          </a:endParaRP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" panose="02040503050406030204" pitchFamily="18" charset="0"/>
            </a:rPr>
            <a:t>- представляет рекомендации по устранению нарушений корпоративной этики</a:t>
          </a:r>
          <a:r>
            <a:rPr lang="ru-RU" sz="1200" kern="1200" dirty="0" smtClean="0">
              <a:latin typeface="Cambria" panose="02040503050406030204" pitchFamily="18" charset="0"/>
            </a:rPr>
            <a:t>.</a:t>
          </a:r>
          <a:endParaRPr lang="ru-RU" sz="1200" kern="1200" dirty="0">
            <a:latin typeface="Cambria" panose="020405030504060302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Cambria" panose="02040503050406030204" pitchFamily="18" charset="0"/>
          </a:endParaRPr>
        </a:p>
      </dsp:txBody>
      <dsp:txXfrm>
        <a:off x="434504" y="741340"/>
        <a:ext cx="1602568" cy="2581318"/>
      </dsp:txXfrm>
    </dsp:sp>
    <dsp:sp modelId="{EADC3B5F-572E-4296-903E-B2C9C808C26F}">
      <dsp:nvSpPr>
        <dsp:cNvPr id="0" name=""/>
        <dsp:cNvSpPr/>
      </dsp:nvSpPr>
      <dsp:spPr>
        <a:xfrm>
          <a:off x="2230672" y="741340"/>
          <a:ext cx="2151098" cy="258131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latin typeface="Cambria" panose="02040503050406030204" pitchFamily="18" charset="0"/>
            </a:rPr>
            <a:t>Меры общественного воздействия</a:t>
          </a:r>
          <a:endParaRPr lang="ru-RU" sz="1300" b="1" u="none" kern="1200" dirty="0">
            <a:latin typeface="Cambria" panose="02040503050406030204" pitchFamily="18" charset="0"/>
          </a:endParaRPr>
        </a:p>
      </dsp:txBody>
      <dsp:txXfrm rot="16200000">
        <a:off x="1387441" y="1584571"/>
        <a:ext cx="2116681" cy="430219"/>
      </dsp:txXfrm>
    </dsp:sp>
    <dsp:sp modelId="{690A4D6C-1F4D-4134-B685-7D81552D5E0A}">
      <dsp:nvSpPr>
        <dsp:cNvPr id="0" name=""/>
        <dsp:cNvSpPr/>
      </dsp:nvSpPr>
      <dsp:spPr>
        <a:xfrm rot="5400000">
          <a:off x="2051877" y="2791433"/>
          <a:ext cx="379101" cy="3226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5F876-C441-4454-9D6E-5D7F0C2E2A87}">
      <dsp:nvSpPr>
        <dsp:cNvPr id="0" name=""/>
        <dsp:cNvSpPr/>
      </dsp:nvSpPr>
      <dsp:spPr>
        <a:xfrm>
          <a:off x="2660892" y="741340"/>
          <a:ext cx="1602568" cy="25813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mbria" panose="02040503050406030204" pitchFamily="18" charset="0"/>
            </a:rPr>
            <a:t>- общественное порицание</a:t>
          </a:r>
          <a:endParaRPr lang="ru-RU" sz="1200" kern="1200" dirty="0"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mbria" panose="02040503050406030204" pitchFamily="18" charset="0"/>
            </a:rPr>
            <a:t>- внесение в список неблагонадежных корпоративных партнеров</a:t>
          </a:r>
          <a:endParaRPr lang="ru-RU" sz="1200" kern="1200" dirty="0"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mbria" panose="02040503050406030204" pitchFamily="18" charset="0"/>
            </a:rPr>
            <a:t>- исключения из соответствующей общественной организации</a:t>
          </a:r>
          <a:endParaRPr lang="ru-RU" sz="1200" kern="1200" dirty="0">
            <a:latin typeface="Cambria" panose="02040503050406030204" pitchFamily="18" charset="0"/>
          </a:endParaRPr>
        </a:p>
      </dsp:txBody>
      <dsp:txXfrm>
        <a:off x="2660892" y="741340"/>
        <a:ext cx="1602568" cy="2581318"/>
      </dsp:txXfrm>
    </dsp:sp>
    <dsp:sp modelId="{67FD7F5B-D5DC-4A36-905F-9C58FFC434E8}">
      <dsp:nvSpPr>
        <dsp:cNvPr id="0" name=""/>
        <dsp:cNvSpPr/>
      </dsp:nvSpPr>
      <dsp:spPr>
        <a:xfrm>
          <a:off x="4457554" y="748955"/>
          <a:ext cx="2379416" cy="2581318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Cambria" panose="02040503050406030204" pitchFamily="18" charset="0"/>
          </a:endParaRPr>
        </a:p>
      </dsp:txBody>
      <dsp:txXfrm rot="16200000">
        <a:off x="3637155" y="1569354"/>
        <a:ext cx="2116681" cy="475883"/>
      </dsp:txXfrm>
    </dsp:sp>
    <dsp:sp modelId="{D42EF599-8F17-4AB2-800D-313457D83568}">
      <dsp:nvSpPr>
        <dsp:cNvPr id="0" name=""/>
        <dsp:cNvSpPr/>
      </dsp:nvSpPr>
      <dsp:spPr>
        <a:xfrm rot="5400000">
          <a:off x="4278264" y="2791433"/>
          <a:ext cx="379101" cy="32266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636C0-B099-4D0C-A767-7C7431405EAC}">
      <dsp:nvSpPr>
        <dsp:cNvPr id="0" name=""/>
        <dsp:cNvSpPr/>
      </dsp:nvSpPr>
      <dsp:spPr>
        <a:xfrm>
          <a:off x="4916884" y="748955"/>
          <a:ext cx="1772665" cy="25813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mbria" panose="02040503050406030204" pitchFamily="18" charset="0"/>
            </a:rPr>
            <a:t>Решения, принимаемые Комиссией по итогам рассмотрения споров, могут быть:</a:t>
          </a:r>
          <a:endParaRPr lang="ru-RU" sz="1200" b="1" kern="1200" dirty="0"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mbria" panose="02040503050406030204" pitchFamily="18" charset="0"/>
            </a:rPr>
            <a:t>- направлены в органы государственной власти Российской Федерации (в том числе, в правоохранительные органы)</a:t>
          </a:r>
          <a:endParaRPr lang="ru-RU" sz="1200" kern="1200" dirty="0">
            <a:latin typeface="Cambria" panose="02040503050406030204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mbria" panose="02040503050406030204" pitchFamily="18" charset="0"/>
            </a:rPr>
            <a:t>- опубликованы в ведущих российских деловых изданиях.</a:t>
          </a:r>
          <a:endParaRPr lang="ru-RU" sz="1200" kern="1200" dirty="0">
            <a:latin typeface="Cambria" panose="02040503050406030204" pitchFamily="18" charset="0"/>
          </a:endParaRPr>
        </a:p>
      </dsp:txBody>
      <dsp:txXfrm>
        <a:off x="4916884" y="748955"/>
        <a:ext cx="1772665" cy="25813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7701C-6FF2-4D1B-90AB-FD0581EB3C71}">
      <dsp:nvSpPr>
        <dsp:cNvPr id="0" name=""/>
        <dsp:cNvSpPr/>
      </dsp:nvSpPr>
      <dsp:spPr>
        <a:xfrm>
          <a:off x="2095016" y="1793"/>
          <a:ext cx="1234231" cy="80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mbria" panose="02040503050406030204" pitchFamily="18" charset="0"/>
            </a:rPr>
            <a:t>Доступность</a:t>
          </a:r>
          <a:endParaRPr lang="ru-RU" sz="800" b="1" kern="1200" dirty="0">
            <a:latin typeface="Cambria" panose="02040503050406030204" pitchFamily="18" charset="0"/>
          </a:endParaRPr>
        </a:p>
      </dsp:txBody>
      <dsp:txXfrm>
        <a:off x="2134179" y="40956"/>
        <a:ext cx="1155905" cy="723924"/>
      </dsp:txXfrm>
    </dsp:sp>
    <dsp:sp modelId="{285EF288-1DC4-4942-B5B0-53FBFD26253F}">
      <dsp:nvSpPr>
        <dsp:cNvPr id="0" name=""/>
        <dsp:cNvSpPr/>
      </dsp:nvSpPr>
      <dsp:spPr>
        <a:xfrm>
          <a:off x="1108445" y="402918"/>
          <a:ext cx="3207372" cy="3207372"/>
        </a:xfrm>
        <a:custGeom>
          <a:avLst/>
          <a:gdLst/>
          <a:ahLst/>
          <a:cxnLst/>
          <a:rect l="0" t="0" r="0" b="0"/>
          <a:pathLst>
            <a:path>
              <a:moveTo>
                <a:pt x="2229291" y="127059"/>
              </a:moveTo>
              <a:arcTo wR="1603686" hR="1603686" stAng="17577661" swAng="19628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D7ACC-0B35-4B19-8F00-A60261A05EA4}">
      <dsp:nvSpPr>
        <dsp:cNvPr id="0" name=""/>
        <dsp:cNvSpPr/>
      </dsp:nvSpPr>
      <dsp:spPr>
        <a:xfrm>
          <a:off x="3620212" y="1109913"/>
          <a:ext cx="1234231" cy="80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mbria" panose="02040503050406030204" pitchFamily="18" charset="0"/>
            </a:rPr>
            <a:t>Эффективность</a:t>
          </a:r>
          <a:endParaRPr lang="ru-RU" sz="800" b="1" kern="1200" dirty="0">
            <a:latin typeface="Cambria" panose="02040503050406030204" pitchFamily="18" charset="0"/>
          </a:endParaRPr>
        </a:p>
      </dsp:txBody>
      <dsp:txXfrm>
        <a:off x="3659375" y="1149076"/>
        <a:ext cx="1155905" cy="723924"/>
      </dsp:txXfrm>
    </dsp:sp>
    <dsp:sp modelId="{B8B55D4C-548C-4627-82EA-96E9E18D1D97}">
      <dsp:nvSpPr>
        <dsp:cNvPr id="0" name=""/>
        <dsp:cNvSpPr/>
      </dsp:nvSpPr>
      <dsp:spPr>
        <a:xfrm>
          <a:off x="1108445" y="402918"/>
          <a:ext cx="3207372" cy="3207372"/>
        </a:xfrm>
        <a:custGeom>
          <a:avLst/>
          <a:gdLst/>
          <a:ahLst/>
          <a:cxnLst/>
          <a:rect l="0" t="0" r="0" b="0"/>
          <a:pathLst>
            <a:path>
              <a:moveTo>
                <a:pt x="3205160" y="1519500"/>
              </a:moveTo>
              <a:arcTo wR="1603686" hR="1603686" stAng="21419453" swAng="21972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CE5FE-6035-483B-AD1B-9AC811303800}">
      <dsp:nvSpPr>
        <dsp:cNvPr id="0" name=""/>
        <dsp:cNvSpPr/>
      </dsp:nvSpPr>
      <dsp:spPr>
        <a:xfrm>
          <a:off x="3037639" y="2902888"/>
          <a:ext cx="1234231" cy="80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mbria" panose="02040503050406030204" pitchFamily="18" charset="0"/>
            </a:rPr>
            <a:t>Оперативность</a:t>
          </a:r>
          <a:endParaRPr lang="ru-RU" sz="1100" b="1" kern="1200" dirty="0">
            <a:latin typeface="Cambria" panose="02040503050406030204" pitchFamily="18" charset="0"/>
          </a:endParaRPr>
        </a:p>
      </dsp:txBody>
      <dsp:txXfrm>
        <a:off x="3076802" y="2942051"/>
        <a:ext cx="1155905" cy="723924"/>
      </dsp:txXfrm>
    </dsp:sp>
    <dsp:sp modelId="{5165D927-6376-499D-9CDC-EEE04E3562F4}">
      <dsp:nvSpPr>
        <dsp:cNvPr id="0" name=""/>
        <dsp:cNvSpPr/>
      </dsp:nvSpPr>
      <dsp:spPr>
        <a:xfrm>
          <a:off x="1108445" y="402918"/>
          <a:ext cx="3207372" cy="3207372"/>
        </a:xfrm>
        <a:custGeom>
          <a:avLst/>
          <a:gdLst/>
          <a:ahLst/>
          <a:cxnLst/>
          <a:rect l="0" t="0" r="0" b="0"/>
          <a:pathLst>
            <a:path>
              <a:moveTo>
                <a:pt x="1922815" y="3175298"/>
              </a:moveTo>
              <a:arcTo wR="1603686" hR="1603686" stAng="4711299" swAng="13774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5C07D-9FB0-467F-8BDE-972162E24B50}">
      <dsp:nvSpPr>
        <dsp:cNvPr id="0" name=""/>
        <dsp:cNvSpPr/>
      </dsp:nvSpPr>
      <dsp:spPr>
        <a:xfrm>
          <a:off x="1152393" y="2902888"/>
          <a:ext cx="1234231" cy="80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mbria" panose="02040503050406030204" pitchFamily="18" charset="0"/>
            </a:rPr>
            <a:t>Конфиденциальность</a:t>
          </a:r>
          <a:endParaRPr lang="ru-RU" sz="800" b="1" kern="1200" dirty="0">
            <a:latin typeface="Cambria" panose="02040503050406030204" pitchFamily="18" charset="0"/>
          </a:endParaRPr>
        </a:p>
      </dsp:txBody>
      <dsp:txXfrm>
        <a:off x="1191556" y="2942051"/>
        <a:ext cx="1155905" cy="723924"/>
      </dsp:txXfrm>
    </dsp:sp>
    <dsp:sp modelId="{905B2C97-7590-4344-84E8-144B43C7A8AD}">
      <dsp:nvSpPr>
        <dsp:cNvPr id="0" name=""/>
        <dsp:cNvSpPr/>
      </dsp:nvSpPr>
      <dsp:spPr>
        <a:xfrm>
          <a:off x="1108445" y="402918"/>
          <a:ext cx="3207372" cy="3207372"/>
        </a:xfrm>
        <a:custGeom>
          <a:avLst/>
          <a:gdLst/>
          <a:ahLst/>
          <a:cxnLst/>
          <a:rect l="0" t="0" r="0" b="0"/>
          <a:pathLst>
            <a:path>
              <a:moveTo>
                <a:pt x="268129" y="2491434"/>
              </a:moveTo>
              <a:arcTo wR="1603686" hR="1603686" stAng="8783275" swAng="21972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9FA44-A941-4E75-BDF9-E7046EFC092A}">
      <dsp:nvSpPr>
        <dsp:cNvPr id="0" name=""/>
        <dsp:cNvSpPr/>
      </dsp:nvSpPr>
      <dsp:spPr>
        <a:xfrm>
          <a:off x="569819" y="1109913"/>
          <a:ext cx="1234231" cy="80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Cambria" panose="02040503050406030204" pitchFamily="18" charset="0"/>
            </a:rPr>
            <a:t>Управляемость</a:t>
          </a:r>
          <a:endParaRPr lang="ru-RU" sz="800" b="1" kern="1200" dirty="0">
            <a:latin typeface="Cambria" panose="02040503050406030204" pitchFamily="18" charset="0"/>
          </a:endParaRPr>
        </a:p>
      </dsp:txBody>
      <dsp:txXfrm>
        <a:off x="608982" y="1149076"/>
        <a:ext cx="1155905" cy="723924"/>
      </dsp:txXfrm>
    </dsp:sp>
    <dsp:sp modelId="{1AEAC09A-5507-4AF6-9EAC-36B128B32F0D}">
      <dsp:nvSpPr>
        <dsp:cNvPr id="0" name=""/>
        <dsp:cNvSpPr/>
      </dsp:nvSpPr>
      <dsp:spPr>
        <a:xfrm>
          <a:off x="1108445" y="402918"/>
          <a:ext cx="3207372" cy="3207372"/>
        </a:xfrm>
        <a:custGeom>
          <a:avLst/>
          <a:gdLst/>
          <a:ahLst/>
          <a:cxnLst/>
          <a:rect l="0" t="0" r="0" b="0"/>
          <a:pathLst>
            <a:path>
              <a:moveTo>
                <a:pt x="279288" y="699374"/>
              </a:moveTo>
              <a:arcTo wR="1603686" hR="1603686" stAng="12859539" swAng="19628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38E9A-3E2B-4DE0-8C01-CF38025AEA03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579D-1491-42C8-A22A-A132D2DF00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1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40F3-772D-4213-988A-5227DFDF6151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375AE-7035-4102-A86F-11D460636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0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375AE-7035-4102-A86F-11D460636B8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38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1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2349219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548641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2529773"/>
            <a:ext cx="8229600" cy="1532763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4071939"/>
            <a:ext cx="8129524" cy="568138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3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077200" cy="806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8029-5F03-4B5A-B980-F438D846D4AB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9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2971803"/>
            <a:ext cx="8153399" cy="10286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4079083"/>
            <a:ext cx="8129524" cy="678656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5162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200151"/>
            <a:ext cx="3962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962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268E-FFA3-40F7-B73B-6840425D6E4B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200151"/>
            <a:ext cx="3963988" cy="431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1631159"/>
            <a:ext cx="3963988" cy="2883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200151"/>
            <a:ext cx="3965574" cy="431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1631159"/>
            <a:ext cx="3965574" cy="2883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B7-BCB7-443D-B5CD-41BB80188F51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84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7B9-C302-4D3E-AF98-FA436CC6C5AD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7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929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2932114" cy="726281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342901"/>
            <a:ext cx="5035550" cy="4171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076326"/>
            <a:ext cx="2932114" cy="3438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FA77-6627-4EBD-8439-1B54BBED6EB6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9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489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3D99-0043-4133-BE05-41C0309902C6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52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2529773"/>
            <a:ext cx="8229600" cy="1532763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4071939"/>
            <a:ext cx="8129524" cy="568138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8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077200" cy="806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8029-5F03-4B5A-B980-F438D846D4AB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3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2971802"/>
            <a:ext cx="8153399" cy="10286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4079083"/>
            <a:ext cx="8129524" cy="678656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5067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200151"/>
            <a:ext cx="3962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962400" cy="331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268E-FFA3-40F7-B73B-6840425D6E4B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15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200151"/>
            <a:ext cx="3963988" cy="431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1631158"/>
            <a:ext cx="3963988" cy="2883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200151"/>
            <a:ext cx="3965574" cy="431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1631158"/>
            <a:ext cx="3965574" cy="28836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B7-BCB7-443D-B5CD-41BB80188F51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98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F7B9-C302-4D3E-AF98-FA436CC6C5AD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802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689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2932114" cy="726281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342900"/>
            <a:ext cx="5035550" cy="4171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076326"/>
            <a:ext cx="2932114" cy="3438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FA77-6627-4EBD-8439-1B54BBED6EB6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19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89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3D99-0043-4133-BE05-41C0309902C6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7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548641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2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1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B3E8C-CA19-4B82-8F8A-4C9939E7B39C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3A7FC-DCAD-4EB0-8033-D4B6A3DD9D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 cstate="print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1"/>
            <a:ext cx="8534400" cy="5145488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077200" cy="80657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00154"/>
            <a:ext cx="8077200" cy="330930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4578471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F748C98B-0618-4DBD-B4B3-35BA3F21A53E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578471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4578471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5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 cstate="print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5145488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342900"/>
            <a:ext cx="8077200" cy="80657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200153"/>
            <a:ext cx="8077200" cy="330930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4578470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F748C98B-0618-4DBD-B4B3-35BA3F21A53E}" type="datetime1">
              <a:rPr lang="ru-RU" smtClean="0">
                <a:solidFill>
                  <a:srgbClr val="284E6A"/>
                </a:solidFill>
              </a:rPr>
              <a:pPr/>
              <a:t>20.11.2018</a:t>
            </a:fld>
            <a:endParaRPr lang="en-US">
              <a:solidFill>
                <a:srgbClr val="284E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578470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>
              <a:solidFill>
                <a:srgbClr val="284E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4578470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mtClean="0">
                <a:solidFill>
                  <a:srgbClr val="284E6A"/>
                </a:solidFill>
              </a:rPr>
              <a:pPr/>
              <a:t>‹#›</a:t>
            </a:fld>
            <a:endParaRPr lang="en-US">
              <a:solidFill>
                <a:srgbClr val="284E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62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7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7494"/>
            <a:ext cx="1317700" cy="128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15218" y="1203599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7" y="1635646"/>
            <a:ext cx="82667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Cambria" panose="02040503050406030204" pitchFamily="18" charset="0"/>
              </a:rPr>
              <a:t>Российский союз промышленников и предпринимателей </a:t>
            </a:r>
            <a:r>
              <a:rPr lang="ru-RU" altLang="ru-RU" sz="2000" dirty="0">
                <a:latin typeface="Cambria" panose="02040503050406030204" pitchFamily="18" charset="0"/>
              </a:rPr>
              <a:t>-</a:t>
            </a:r>
            <a:r>
              <a:rPr lang="ru-RU" altLang="ru-RU" sz="2800" dirty="0">
                <a:latin typeface="Cambria" panose="02040503050406030204" pitchFamily="18" charset="0"/>
              </a:rPr>
              <a:t/>
            </a:r>
            <a:br>
              <a:rPr lang="ru-RU" altLang="ru-RU" sz="2800" dirty="0">
                <a:latin typeface="Cambria" panose="02040503050406030204" pitchFamily="18" charset="0"/>
              </a:rPr>
            </a:br>
            <a:r>
              <a:rPr lang="ru-RU" altLang="ru-RU" sz="1600" dirty="0">
                <a:latin typeface="Cambria" panose="02040503050406030204" pitchFamily="18" charset="0"/>
              </a:rPr>
              <a:t> общероссийская некоммерческая лоббистская организация для продвижения интересов бизнеса при принятии государственных </a:t>
            </a:r>
            <a:r>
              <a:rPr lang="ru-RU" altLang="ru-RU" sz="1600" dirty="0" smtClean="0">
                <a:latin typeface="Cambria" panose="02040503050406030204" pitchFamily="18" charset="0"/>
              </a:rPr>
              <a:t>решений</a:t>
            </a:r>
            <a:r>
              <a:rPr lang="ru-RU" altLang="ru-RU" sz="1600" dirty="0">
                <a:latin typeface="Cambria" panose="02040503050406030204" pitchFamily="18" charset="0"/>
              </a:rPr>
              <a:t/>
            </a:r>
            <a:br>
              <a:rPr lang="ru-RU" altLang="ru-RU" sz="1600" dirty="0">
                <a:latin typeface="Cambria" panose="02040503050406030204" pitchFamily="18" charset="0"/>
              </a:rPr>
            </a:br>
            <a:r>
              <a:rPr lang="ru-RU" altLang="ru-RU" sz="1600" dirty="0">
                <a:latin typeface="Cambria" panose="02040503050406030204" pitchFamily="18" charset="0"/>
              </a:rPr>
              <a:t/>
            </a:r>
            <a:br>
              <a:rPr lang="ru-RU" altLang="ru-RU" sz="1600" dirty="0">
                <a:latin typeface="Cambria" panose="02040503050406030204" pitchFamily="18" charset="0"/>
              </a:rPr>
            </a:br>
            <a:r>
              <a:rPr lang="ru-RU" altLang="ru-RU" sz="1400" dirty="0" smtClean="0">
                <a:latin typeface="Cambria" panose="02040503050406030204" pitchFamily="18" charset="0"/>
              </a:rPr>
              <a:t>Зарегистрирован</a:t>
            </a:r>
          </a:p>
          <a:p>
            <a:r>
              <a:rPr lang="ru-RU" altLang="ru-RU" sz="1400" dirty="0" smtClean="0">
                <a:latin typeface="Cambria" panose="02040503050406030204" pitchFamily="18" charset="0"/>
              </a:rPr>
              <a:t>- с </a:t>
            </a:r>
            <a:r>
              <a:rPr lang="ru-RU" altLang="ru-RU" sz="1400" dirty="0">
                <a:latin typeface="Cambria" panose="02040503050406030204" pitchFamily="18" charset="0"/>
              </a:rPr>
              <a:t>1991 г. как общественная организация </a:t>
            </a:r>
            <a:r>
              <a:rPr lang="ru-RU" altLang="ru-RU" sz="1400" dirty="0" smtClean="0">
                <a:latin typeface="Cambria" panose="02040503050406030204" pitchFamily="18" charset="0"/>
              </a:rPr>
              <a:t> (входят физ</a:t>
            </a:r>
            <a:r>
              <a:rPr lang="ru-RU" altLang="ru-RU" sz="1400" dirty="0">
                <a:latin typeface="Cambria" panose="02040503050406030204" pitchFamily="18" charset="0"/>
              </a:rPr>
              <a:t>. лица и </a:t>
            </a:r>
            <a:r>
              <a:rPr lang="ru-RU" altLang="ru-RU" sz="1400" dirty="0" smtClean="0">
                <a:latin typeface="Cambria" panose="02040503050406030204" pitchFamily="18" charset="0"/>
              </a:rPr>
              <a:t>иные общ</a:t>
            </a:r>
            <a:r>
              <a:rPr lang="ru-RU" altLang="ru-RU" sz="1400" dirty="0">
                <a:latin typeface="Cambria" panose="02040503050406030204" pitchFamily="18" charset="0"/>
              </a:rPr>
              <a:t>. организации)</a:t>
            </a:r>
            <a:br>
              <a:rPr lang="ru-RU" altLang="ru-RU" sz="1400" dirty="0">
                <a:latin typeface="Cambria" panose="02040503050406030204" pitchFamily="18" charset="0"/>
              </a:rPr>
            </a:br>
            <a:r>
              <a:rPr lang="ru-RU" altLang="ru-RU" sz="1400" dirty="0">
                <a:latin typeface="Cambria" panose="02040503050406030204" pitchFamily="18" charset="0"/>
              </a:rPr>
              <a:t>- с 2005г. как ассоциация </a:t>
            </a:r>
            <a:r>
              <a:rPr lang="ru-RU" altLang="ru-RU" sz="1400" dirty="0" smtClean="0">
                <a:latin typeface="Cambria" panose="02040503050406030204" pitchFamily="18" charset="0"/>
              </a:rPr>
              <a:t> (</a:t>
            </a:r>
            <a:r>
              <a:rPr lang="ru-RU" altLang="ru-RU" sz="1400" dirty="0" err="1">
                <a:latin typeface="Cambria" panose="02040503050406030204" pitchFamily="18" charset="0"/>
              </a:rPr>
              <a:t>юр.лица</a:t>
            </a:r>
            <a:r>
              <a:rPr lang="ru-RU" altLang="ru-RU" sz="1400" dirty="0">
                <a:latin typeface="Cambria" panose="02040503050406030204" pitchFamily="18" charset="0"/>
              </a:rPr>
              <a:t> – работодатели,  РСПП– координатор стороны бизнеса в Российской трехсторонней комиссии по регулированию социально-трудовых отношений) </a:t>
            </a:r>
            <a:br>
              <a:rPr lang="ru-RU" altLang="ru-RU" sz="1400" dirty="0">
                <a:latin typeface="Cambria" panose="02040503050406030204" pitchFamily="18" charset="0"/>
              </a:rPr>
            </a:br>
            <a:r>
              <a:rPr lang="ru-RU" altLang="ru-RU" sz="1400" dirty="0">
                <a:latin typeface="Cambria" panose="02040503050406030204" pitchFamily="18" charset="0"/>
              </a:rPr>
              <a:t/>
            </a:r>
            <a:br>
              <a:rPr lang="ru-RU" altLang="ru-RU" sz="1400" dirty="0">
                <a:latin typeface="Cambria" panose="02040503050406030204" pitchFamily="18" charset="0"/>
              </a:rPr>
            </a:br>
            <a:r>
              <a:rPr lang="ru-RU" altLang="ru-RU" sz="1400" dirty="0">
                <a:latin typeface="Cambria" panose="02040503050406030204" pitchFamily="18" charset="0"/>
              </a:rPr>
              <a:t>Органы управления – Съезд, </a:t>
            </a:r>
            <a:r>
              <a:rPr lang="ru-RU" altLang="ru-RU" sz="1400" dirty="0" smtClean="0">
                <a:latin typeface="Cambria" panose="02040503050406030204" pitchFamily="18" charset="0"/>
              </a:rPr>
              <a:t> Правление</a:t>
            </a:r>
            <a:r>
              <a:rPr lang="ru-RU" altLang="ru-RU" sz="1400" dirty="0">
                <a:latin typeface="Cambria" panose="02040503050406030204" pitchFamily="18" charset="0"/>
              </a:rPr>
              <a:t>, </a:t>
            </a:r>
            <a:r>
              <a:rPr lang="ru-RU" altLang="ru-RU" sz="1400" dirty="0" smtClean="0">
                <a:latin typeface="Cambria" panose="02040503050406030204" pitchFamily="18" charset="0"/>
              </a:rPr>
              <a:t> Бюро </a:t>
            </a:r>
            <a:r>
              <a:rPr lang="ru-RU" altLang="ru-RU" sz="1400" dirty="0">
                <a:latin typeface="Cambria" panose="02040503050406030204" pitchFamily="18" charset="0"/>
              </a:rPr>
              <a:t>Правления </a:t>
            </a:r>
            <a:r>
              <a:rPr lang="ru-RU" altLang="ru-RU" sz="1400" dirty="0" smtClean="0">
                <a:latin typeface="Cambria" panose="02040503050406030204" pitchFamily="18" charset="0"/>
              </a:rPr>
              <a:t>РСПП</a:t>
            </a:r>
          </a:p>
          <a:p>
            <a:r>
              <a:rPr lang="ru-RU" altLang="ru-RU" sz="1400" dirty="0">
                <a:latin typeface="Cambria" panose="02040503050406030204" pitchFamily="18" charset="0"/>
              </a:rPr>
              <a:t/>
            </a:r>
            <a:br>
              <a:rPr lang="ru-RU" altLang="ru-RU" sz="1400" dirty="0">
                <a:latin typeface="Cambria" panose="02040503050406030204" pitchFamily="18" charset="0"/>
              </a:rPr>
            </a:br>
            <a:r>
              <a:rPr lang="ru-RU" altLang="ru-RU" sz="1400" dirty="0">
                <a:latin typeface="Cambria" panose="02040503050406030204" pitchFamily="18" charset="0"/>
              </a:rPr>
              <a:t>В составе РСПП – более 100 региональных и отраслевых ассоциаций, около </a:t>
            </a:r>
            <a:r>
              <a:rPr lang="ru-RU" altLang="ru-RU" sz="1400" dirty="0" smtClean="0">
                <a:latin typeface="Cambria" panose="02040503050406030204" pitchFamily="18" charset="0"/>
              </a:rPr>
              <a:t>крупных 400 </a:t>
            </a:r>
            <a:r>
              <a:rPr lang="ru-RU" altLang="ru-RU" sz="1400" dirty="0">
                <a:latin typeface="Cambria" panose="02040503050406030204" pitchFamily="18" charset="0"/>
              </a:rPr>
              <a:t>компаний</a:t>
            </a:r>
            <a:endParaRPr lang="ru-RU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1543" y="134343"/>
            <a:ext cx="8379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Cambria" panose="02040503050406030204" pitchFamily="18" charset="0"/>
                <a:cs typeface="Arial" charset="0"/>
              </a:rPr>
              <a:t>Экспресс-экспертиза законопроектов к заседанию Комиссии Правительства РФ по законопроектной </a:t>
            </a:r>
            <a:r>
              <a:rPr lang="ru-RU" altLang="ru-RU" b="1" dirty="0" smtClean="0">
                <a:latin typeface="Cambria" panose="02040503050406030204" pitchFamily="18" charset="0"/>
                <a:cs typeface="Arial" charset="0"/>
              </a:rPr>
              <a:t>деятельности</a:t>
            </a:r>
            <a:endParaRPr lang="ru-RU" altLang="ru-RU" sz="1600" b="1" dirty="0">
              <a:latin typeface="Cambria" panose="02040503050406030204" pitchFamily="18" charset="0"/>
              <a:cs typeface="Arial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827" y="134343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ятиугольник 5"/>
          <p:cNvSpPr/>
          <p:nvPr/>
        </p:nvSpPr>
        <p:spPr>
          <a:xfrm>
            <a:off x="391542" y="3193769"/>
            <a:ext cx="8424936" cy="479463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4" name="Прямоугольник 3"/>
          <p:cNvSpPr/>
          <p:nvPr/>
        </p:nvSpPr>
        <p:spPr>
          <a:xfrm>
            <a:off x="251520" y="3889721"/>
            <a:ext cx="28803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2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Повестка         Согласительное</a:t>
            </a:r>
          </a:p>
          <a:p>
            <a:pPr>
              <a:spcBef>
                <a:spcPct val="0"/>
              </a:spcBef>
              <a:defRPr/>
            </a:pPr>
            <a:r>
              <a:rPr lang="ru-RU" sz="12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                              Заседание в </a:t>
            </a:r>
            <a:r>
              <a:rPr lang="ru-RU" sz="1200" b="1" dirty="0" err="1" smtClean="0">
                <a:latin typeface="Cambria" panose="02040503050406030204" pitchFamily="18" charset="0"/>
                <a:cs typeface="Arial" panose="020B0604020202020204" pitchFamily="34" charset="0"/>
              </a:rPr>
              <a:t>Пр</a:t>
            </a:r>
            <a:r>
              <a:rPr lang="ru-RU" sz="1200" b="1" dirty="0" smtClean="0">
                <a:latin typeface="Cambria" panose="02040503050406030204" pitchFamily="18" charset="0"/>
                <a:cs typeface="Arial" panose="020B0604020202020204" pitchFamily="34" charset="0"/>
              </a:rPr>
              <a:t> РФ</a:t>
            </a:r>
          </a:p>
          <a:p>
            <a:pPr>
              <a:spcBef>
                <a:spcPct val="0"/>
              </a:spcBef>
              <a:defRPr/>
            </a:pPr>
            <a:r>
              <a:rPr lang="ru-RU" altLang="en-US" sz="1200" b="1" dirty="0" smtClean="0">
                <a:latin typeface="Cambria" panose="02040503050406030204" pitchFamily="18" charset="0"/>
                <a:cs typeface="Arial" charset="0"/>
              </a:rPr>
              <a:t>                                                            Анализ</a:t>
            </a:r>
          </a:p>
          <a:p>
            <a:pPr>
              <a:spcBef>
                <a:spcPct val="0"/>
              </a:spcBef>
              <a:defRPr/>
            </a:pPr>
            <a:r>
              <a:rPr lang="ru-RU" altLang="en-US" sz="1200" b="1" dirty="0">
                <a:latin typeface="Cambria" panose="02040503050406030204" pitchFamily="18" charset="0"/>
                <a:cs typeface="Arial" charset="0"/>
              </a:rPr>
              <a:t> </a:t>
            </a:r>
            <a:r>
              <a:rPr lang="ru-RU" altLang="en-US" sz="1200" b="1" dirty="0" smtClean="0">
                <a:latin typeface="Cambria" panose="02040503050406030204" pitchFamily="18" charset="0"/>
                <a:cs typeface="Arial" charset="0"/>
              </a:rPr>
              <a:t>                                                     </a:t>
            </a:r>
            <a:r>
              <a:rPr lang="ru-RU" altLang="en-US" sz="1200" b="1" dirty="0" smtClean="0">
                <a:latin typeface="Cambria" panose="02040503050406030204" pitchFamily="18" charset="0"/>
                <a:cs typeface="Arial" charset="0"/>
              </a:rPr>
              <a:t>материалов</a:t>
            </a:r>
            <a:endParaRPr lang="ru-RU" altLang="en-US" sz="1200" b="1" dirty="0">
              <a:latin typeface="Cambria" panose="02040503050406030204" pitchFamily="18" charset="0"/>
              <a:cs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en-US" sz="1200" dirty="0">
                <a:latin typeface="Cambria" panose="02040503050406030204" pitchFamily="18" charset="0"/>
                <a:cs typeface="Arial" charset="0"/>
              </a:rPr>
              <a:t>Рассылка </a:t>
            </a:r>
            <a:r>
              <a:rPr lang="ru-RU" altLang="en-US" sz="1200" dirty="0" smtClean="0">
                <a:latin typeface="Cambria" panose="02040503050406030204" pitchFamily="18" charset="0"/>
                <a:cs typeface="Arial" charset="0"/>
              </a:rPr>
              <a:t>в рабочие </a:t>
            </a:r>
            <a:r>
              <a:rPr lang="ru-RU" altLang="en-US" sz="1200" dirty="0">
                <a:latin typeface="Cambria" panose="02040503050406030204" pitchFamily="18" charset="0"/>
                <a:cs typeface="Arial" charset="0"/>
              </a:rPr>
              <a:t>органы </a:t>
            </a:r>
            <a:r>
              <a:rPr lang="ru-RU" altLang="en-US" sz="1200" dirty="0" smtClean="0">
                <a:latin typeface="Cambria" panose="02040503050406030204" pitchFamily="18" charset="0"/>
                <a:cs typeface="Arial" charset="0"/>
              </a:rPr>
              <a:t>РСПП</a:t>
            </a:r>
            <a:endParaRPr lang="ru-RU" altLang="en-US" sz="1200" dirty="0"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4" y="3726391"/>
            <a:ext cx="2447925" cy="1365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ru-RU" altLang="en-US" sz="1400" dirty="0" smtClean="0">
                <a:latin typeface="Cambria" panose="02040503050406030204" pitchFamily="18" charset="0"/>
                <a:cs typeface="Arial" charset="0"/>
              </a:rPr>
              <a:t>Представление рабочими органами РСПП заключений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ru-RU" altLang="en-US" sz="1400" dirty="0" smtClean="0">
                <a:latin typeface="Cambria" panose="02040503050406030204" pitchFamily="18" charset="0"/>
                <a:cs typeface="Arial" charset="0"/>
              </a:rPr>
              <a:t>Подготовка сводной оценки и предложений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26638" y="3627277"/>
            <a:ext cx="2447925" cy="1392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ru-RU" altLang="en-US" sz="1400" dirty="0" smtClean="0">
                <a:latin typeface="Cambria" panose="02040503050406030204" pitchFamily="18" charset="0"/>
                <a:cs typeface="Arial" charset="0"/>
              </a:rPr>
              <a:t>Выступление с  позицией РСПП на заседании Комиссии (замечания, возражения </a:t>
            </a:r>
            <a:r>
              <a:rPr lang="ru-RU" altLang="en-US" sz="1400" dirty="0">
                <a:latin typeface="Cambria" panose="02040503050406030204" pitchFamily="18" charset="0"/>
                <a:cs typeface="Arial" charset="0"/>
              </a:rPr>
              <a:t>или поддержка </a:t>
            </a:r>
            <a:r>
              <a:rPr lang="ru-RU" altLang="en-US" sz="1400" dirty="0" smtClean="0">
                <a:latin typeface="Cambria" panose="02040503050406030204" pitchFamily="18" charset="0"/>
                <a:cs typeface="Arial" charset="0"/>
              </a:rPr>
              <a:t>проекта)</a:t>
            </a:r>
          </a:p>
        </p:txBody>
      </p:sp>
      <p:sp>
        <p:nvSpPr>
          <p:cNvPr id="11" name="Куб 4"/>
          <p:cNvSpPr/>
          <p:nvPr/>
        </p:nvSpPr>
        <p:spPr>
          <a:xfrm>
            <a:off x="428526" y="949495"/>
            <a:ext cx="4043498" cy="18344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en-US" sz="1200" b="1" dirty="0" smtClean="0">
                <a:latin typeface="Cambria" panose="02040503050406030204" pitchFamily="18" charset="0"/>
              </a:rPr>
              <a:t>Комиссия  Правительства РФ по законопроектной деятельности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Заседает еженедельно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Председатель Комиссии – зам. Председателя Правительства РФ - Руководитель Аппарата Правит.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Участвуют статс-секретари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ФОИВов</a:t>
            </a:r>
            <a:r>
              <a:rPr lang="ru-RU" altLang="en-US" sz="1200" dirty="0" smtClean="0">
                <a:latin typeface="Cambria" panose="02040503050406030204" pitchFamily="18" charset="0"/>
              </a:rPr>
              <a:t>,  представители  Президента  РФ и Правительства РФ в Госдуме и СФ, Заместители председателя  Госдумы и СФ</a:t>
            </a:r>
          </a:p>
          <a:p>
            <a:pPr eaLnBrk="1" hangingPunct="1">
              <a:defRPr/>
            </a:pPr>
            <a:endParaRPr lang="ru-RU" altLang="en-US" sz="1200" dirty="0" smtClean="0">
              <a:latin typeface="Cambria" panose="02040503050406030204" pitchFamily="18" charset="0"/>
            </a:endParaRP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президент РСПП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А.Шохин</a:t>
            </a:r>
            <a:r>
              <a:rPr lang="ru-RU" altLang="en-US" sz="1200" dirty="0" smtClean="0">
                <a:latin typeface="Cambria" panose="02040503050406030204" pitchFamily="18" charset="0"/>
              </a:rPr>
              <a:t> – член Комиссии</a:t>
            </a:r>
          </a:p>
          <a:p>
            <a:pPr algn="ctr" eaLnBrk="1" hangingPunct="1">
              <a:defRPr/>
            </a:pPr>
            <a:endParaRPr lang="ru-RU" altLang="en-US" sz="1400" b="1" dirty="0" smtClean="0"/>
          </a:p>
        </p:txBody>
      </p:sp>
      <p:sp>
        <p:nvSpPr>
          <p:cNvPr id="12" name="Скругленный прямоугольник 6"/>
          <p:cNvSpPr/>
          <p:nvPr/>
        </p:nvSpPr>
        <p:spPr>
          <a:xfrm>
            <a:off x="5004049" y="949495"/>
            <a:ext cx="3312368" cy="1814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en-US" sz="1400" b="1" dirty="0" smtClean="0"/>
          </a:p>
          <a:p>
            <a:pPr algn="ctr" eaLnBrk="1" hangingPunct="1">
              <a:defRPr/>
            </a:pPr>
            <a:endParaRPr lang="ru-RU" altLang="en-US" sz="1100" b="1" dirty="0" smtClean="0"/>
          </a:p>
          <a:p>
            <a:pPr eaLnBrk="1" hangingPunct="1">
              <a:defRPr/>
            </a:pPr>
            <a:r>
              <a:rPr lang="ru-RU" altLang="en-US" sz="1200" b="1" dirty="0" smtClean="0">
                <a:latin typeface="Cambria" panose="02040503050406030204" pitchFamily="18" charset="0"/>
              </a:rPr>
              <a:t>Рассматривает: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 проекты федеральных законов, вносимых Правительством РФ в Госдуму,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 проекты отзывов, заключений и поправок Правительства РФ к законопроектам.</a:t>
            </a:r>
          </a:p>
          <a:p>
            <a:pPr eaLnBrk="1" hangingPunct="1">
              <a:defRPr/>
            </a:pPr>
            <a:r>
              <a:rPr lang="ru-RU" altLang="en-US" sz="1200" b="1" dirty="0" smtClean="0">
                <a:latin typeface="Cambria" panose="02040503050406030204" pitchFamily="18" charset="0"/>
              </a:rPr>
              <a:t>Определяет</a:t>
            </a:r>
          </a:p>
          <a:p>
            <a:pPr eaLnBrk="1" hangingPunct="1">
              <a:defRPr/>
            </a:pPr>
            <a:r>
              <a:rPr lang="ru-RU" altLang="en-US" sz="1200" dirty="0" smtClean="0">
                <a:latin typeface="Cambria" panose="02040503050406030204" pitchFamily="18" charset="0"/>
              </a:rPr>
              <a:t> позицию Правительства РФ по любым законопроектам, включенным в повестку заседания Госдумы</a:t>
            </a:r>
          </a:p>
          <a:p>
            <a:pPr eaLnBrk="1" hangingPunct="1">
              <a:defRPr/>
            </a:pPr>
            <a:endParaRPr lang="ru-RU" altLang="en-US" sz="1400" b="1" dirty="0" smtClean="0"/>
          </a:p>
          <a:p>
            <a:pPr algn="ctr" eaLnBrk="1" hangingPunct="1">
              <a:defRPr/>
            </a:pPr>
            <a:endParaRPr lang="ru-RU" altLang="en-US" sz="1400" b="1" dirty="0" smtClean="0"/>
          </a:p>
        </p:txBody>
      </p:sp>
      <p:grpSp>
        <p:nvGrpSpPr>
          <p:cNvPr id="13" name="Группа 12"/>
          <p:cNvGrpSpPr/>
          <p:nvPr/>
        </p:nvGrpSpPr>
        <p:grpSpPr>
          <a:xfrm>
            <a:off x="535420" y="2960297"/>
            <a:ext cx="2524413" cy="815852"/>
            <a:chOff x="211785" y="476179"/>
            <a:chExt cx="2524413" cy="87631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11785" y="535809"/>
              <a:ext cx="1876440" cy="7603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211785" y="476179"/>
              <a:ext cx="2524413" cy="876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latin typeface="Cambria" panose="02040503050406030204" pitchFamily="18" charset="0"/>
                  <a:cs typeface="Arial" panose="020B0604020202020204" pitchFamily="34" charset="0"/>
                </a:rPr>
                <a:t> </a:t>
              </a:r>
              <a:r>
                <a:rPr lang="ru-RU" sz="1400" b="1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Четверг          Пятница</a:t>
              </a:r>
              <a:endParaRPr lang="ru-RU" sz="1400" b="1" dirty="0">
                <a:latin typeface="Cambria" panose="02040503050406030204" pitchFamily="18" charset="0"/>
                <a:cs typeface="Arial" panose="020B0604020202020204" pitchFamily="34" charset="0"/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kern="1200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до 14.00           10.00   до 16.00</a:t>
              </a:r>
              <a:endParaRPr lang="ru-RU" sz="1400" b="1" kern="1200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131840" y="2731874"/>
            <a:ext cx="2375917" cy="1224000"/>
            <a:chOff x="3056482" y="306425"/>
            <a:chExt cx="2375917" cy="1224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056482" y="306425"/>
              <a:ext cx="2095949" cy="1224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3336450" y="619770"/>
              <a:ext cx="2095949" cy="8142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Понедельник до 10.00</a:t>
              </a:r>
              <a:endParaRPr lang="ru-RU" sz="1400" b="1" kern="1200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163880" y="2764037"/>
            <a:ext cx="2310683" cy="1300287"/>
            <a:chOff x="5686710" y="298598"/>
            <a:chExt cx="2310683" cy="130028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686710" y="298598"/>
              <a:ext cx="2095949" cy="1224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5901444" y="374885"/>
              <a:ext cx="2095949" cy="1224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42240" rIns="0" bIns="1422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Cambria" panose="02040503050406030204" pitchFamily="18" charset="0"/>
                  <a:cs typeface="Arial" panose="020B0604020202020204" pitchFamily="34" charset="0"/>
                </a:rPr>
                <a:t>Понедельник с 11.00</a:t>
              </a:r>
              <a:endParaRPr lang="ru-RU" sz="1400" b="1" kern="1200" dirty="0"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Стрелка вправо 4"/>
          <p:cNvSpPr/>
          <p:nvPr/>
        </p:nvSpPr>
        <p:spPr>
          <a:xfrm>
            <a:off x="4581078" y="1707654"/>
            <a:ext cx="350962" cy="4320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123728" y="2877014"/>
            <a:ext cx="432048" cy="27759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6660233" y="2821500"/>
            <a:ext cx="504055" cy="27759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734699" y="195486"/>
            <a:ext cx="7336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Cambria" panose="02040503050406030204" pitchFamily="18" charset="0"/>
              </a:rPr>
              <a:t>При РСПП действуют органы альтернативного разрешения </a:t>
            </a:r>
            <a:r>
              <a:rPr lang="ru-RU" altLang="ru-RU" sz="2000" b="1" dirty="0" smtClean="0">
                <a:latin typeface="Cambria" panose="02040503050406030204" pitchFamily="18" charset="0"/>
              </a:rPr>
              <a:t>споров, медиации, </a:t>
            </a:r>
            <a:r>
              <a:rPr lang="ru-RU" altLang="ru-RU" sz="2000" b="1" dirty="0" err="1" smtClean="0">
                <a:latin typeface="Cambria" panose="02040503050406030204" pitchFamily="18" charset="0"/>
              </a:rPr>
              <a:t>комплаенса</a:t>
            </a:r>
            <a:r>
              <a:rPr lang="ru-RU" altLang="ru-RU" sz="2000" b="1" dirty="0" smtClean="0">
                <a:latin typeface="Cambria" panose="02040503050406030204" pitchFamily="18" charset="0"/>
              </a:rPr>
              <a:t>:</a:t>
            </a: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183557840"/>
              </p:ext>
            </p:extLst>
          </p:nvPr>
        </p:nvGraphicFramePr>
        <p:xfrm>
          <a:off x="148433" y="994286"/>
          <a:ext cx="6360368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MorkovinaEA\AppData\Local\Microsoft\Windows\Temporary Internet Files\Content.IE5\C6KREJCD\scales-309810_960_72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9" y="1347614"/>
            <a:ext cx="926282" cy="92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orkovinaEA\AppData\Local\Microsoft\Windows\Temporary Internet Files\Content.IE5\I0KD8FFR\Handshake-03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745" y="1505809"/>
            <a:ext cx="1089185" cy="76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orkovinaEA\AppData\Local\Microsoft\Windows\Temporary Internet Files\Content.IE5\C6KREJCD\scroll-339852_960_720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614" y="1576055"/>
            <a:ext cx="1016863" cy="5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534589" y="1059583"/>
            <a:ext cx="2081017" cy="3413574"/>
            <a:chOff x="4278014" y="162187"/>
            <a:chExt cx="2081017" cy="3544168"/>
          </a:xfrm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278014" y="162187"/>
              <a:ext cx="2077678" cy="354416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3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1600" dirty="0" smtClean="0"/>
            </a:p>
            <a:p>
              <a:pPr algn="ctr"/>
              <a:r>
                <a:rPr lang="ru-RU" sz="1600" dirty="0" smtClean="0"/>
                <a:t>Экспертный центр</a:t>
              </a:r>
            </a:p>
            <a:p>
              <a:pPr algn="ctr"/>
              <a:endParaRPr lang="ru-RU" sz="1600" dirty="0" smtClean="0"/>
            </a:p>
            <a:p>
              <a:pPr algn="ctr"/>
              <a:r>
                <a:rPr lang="ru-RU" sz="1400" dirty="0" smtClean="0"/>
                <a:t>по общественному подтверждению реализации компаниями Антикоррупционной хартии российского бизнеса</a:t>
              </a:r>
            </a:p>
            <a:p>
              <a:pPr algn="ctr"/>
              <a:endParaRPr lang="ru-RU" sz="1600" dirty="0" smtClean="0"/>
            </a:p>
            <a:p>
              <a:pPr algn="ctr"/>
              <a:r>
                <a:rPr lang="ru-RU" sz="1200" dirty="0" smtClean="0"/>
                <a:t>(аккредитован Объединенным комитетом Хартии)</a:t>
              </a:r>
              <a:endParaRPr lang="ru-RU" sz="1200" dirty="0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281353" y="1417667"/>
              <a:ext cx="2077678" cy="141766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kern="1200" dirty="0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26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73602128"/>
              </p:ext>
            </p:extLst>
          </p:nvPr>
        </p:nvGraphicFramePr>
        <p:xfrm>
          <a:off x="1251683" y="722986"/>
          <a:ext cx="684076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4699" y="195486"/>
            <a:ext cx="7336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</a:rPr>
              <a:t>Объединенная комиссия по корпоративной этике</a:t>
            </a: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54804" y="595597"/>
            <a:ext cx="66967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ambria" panose="02040503050406030204" pitchFamily="18" charset="0"/>
              </a:rPr>
              <a:t>В 2002 г. образована Комиссия по корпоративной этике </a:t>
            </a:r>
            <a:r>
              <a:rPr lang="ru-RU" sz="1200" dirty="0">
                <a:latin typeface="Cambria" panose="02040503050406030204" pitchFamily="18" charset="0"/>
              </a:rPr>
              <a:t>при </a:t>
            </a:r>
            <a:r>
              <a:rPr lang="ru-RU" sz="1200" dirty="0" smtClean="0">
                <a:latin typeface="Cambria" panose="02040503050406030204" pitchFamily="18" charset="0"/>
              </a:rPr>
              <a:t>РСПП;</a:t>
            </a:r>
          </a:p>
          <a:p>
            <a:pPr algn="ctr"/>
            <a:r>
              <a:rPr lang="ru-RU" sz="1200" dirty="0" smtClean="0">
                <a:latin typeface="Cambria" panose="02040503050406030204" pitchFamily="18" charset="0"/>
              </a:rPr>
              <a:t>позднее присоединились </a:t>
            </a:r>
            <a:r>
              <a:rPr lang="ru-RU" sz="1200" dirty="0">
                <a:latin typeface="Cambria" panose="02040503050406030204" pitchFamily="18" charset="0"/>
              </a:rPr>
              <a:t>общественные организации «Деловая Россия» и «ОПОРА РОССИИ», после чего Комиссия </a:t>
            </a:r>
            <a:r>
              <a:rPr lang="ru-RU" sz="1200" dirty="0" smtClean="0">
                <a:latin typeface="Cambria" panose="02040503050406030204" pitchFamily="18" charset="0"/>
              </a:rPr>
              <a:t>переименована </a:t>
            </a:r>
            <a:r>
              <a:rPr lang="ru-RU" sz="1200" dirty="0">
                <a:latin typeface="Cambria" panose="02040503050406030204" pitchFamily="18" charset="0"/>
              </a:rPr>
              <a:t>в </a:t>
            </a:r>
            <a:r>
              <a:rPr lang="ru-RU" sz="1200" b="1" dirty="0">
                <a:latin typeface="Cambria" panose="02040503050406030204" pitchFamily="18" charset="0"/>
              </a:rPr>
              <a:t>Объединенную комиссию по корпоративной этике при РСПП</a:t>
            </a:r>
            <a:r>
              <a:rPr lang="ru-RU" sz="1200" dirty="0" smtClean="0">
                <a:latin typeface="Cambria" panose="02040503050406030204" pitchFamily="18" charset="0"/>
              </a:rPr>
              <a:t>.                                        Председатель Комиссии, член Бюро РСПП </a:t>
            </a:r>
            <a:r>
              <a:rPr lang="ru-RU" sz="1200" b="1" dirty="0" smtClean="0">
                <a:latin typeface="Cambria" panose="02040503050406030204" pitchFamily="18" charset="0"/>
              </a:rPr>
              <a:t>Давид Якобашвили</a:t>
            </a:r>
            <a:endParaRPr lang="ru-RU" sz="1200" b="1" dirty="0">
              <a:latin typeface="Cambria" panose="02040503050406030204" pitchFamily="18" charset="0"/>
            </a:endParaRPr>
          </a:p>
          <a:p>
            <a:r>
              <a:rPr lang="ru-RU" sz="1200" dirty="0">
                <a:latin typeface="Cambria" panose="02040503050406030204" pitchFamily="18" charset="0"/>
              </a:rPr>
              <a:t> </a:t>
            </a:r>
          </a:p>
          <a:p>
            <a:r>
              <a:rPr lang="ru-RU" sz="1200" dirty="0">
                <a:latin typeface="Cambria" panose="02040503050406030204" pitchFamily="18" charset="0"/>
              </a:rPr>
              <a:t> </a:t>
            </a:r>
          </a:p>
          <a:p>
            <a:r>
              <a:rPr lang="ru-RU" sz="1200" dirty="0">
                <a:latin typeface="Cambria" panose="02040503050406030204" pitchFamily="18" charset="0"/>
              </a:rPr>
              <a:t> 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1259632" y="4183887"/>
            <a:ext cx="6768752" cy="550962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>
                <a:latin typeface="Cambria" panose="02040503050406030204" pitchFamily="18" charset="0"/>
              </a:rPr>
              <a:t>В Комиссию за разрешением спора может обратиться любое физическое или юридическое лицо вне зависимости от </a:t>
            </a:r>
            <a:r>
              <a:rPr lang="ru-RU" sz="1200" dirty="0" smtClean="0">
                <a:latin typeface="Cambria" panose="02040503050406030204" pitchFamily="18" charset="0"/>
              </a:rPr>
              <a:t>членства </a:t>
            </a:r>
            <a:r>
              <a:rPr lang="ru-RU" sz="1200" dirty="0">
                <a:latin typeface="Cambria" panose="02040503050406030204" pitchFamily="18" charset="0"/>
              </a:rPr>
              <a:t>в РСПП, «Деловой России», «ОПОРЕ РОССИИ».</a:t>
            </a:r>
          </a:p>
        </p:txBody>
      </p:sp>
    </p:spTree>
    <p:extLst>
      <p:ext uri="{BB962C8B-B14F-4D97-AF65-F5344CB8AC3E}">
        <p14:creationId xmlns:p14="http://schemas.microsoft.com/office/powerpoint/2010/main" val="35233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699" y="195487"/>
            <a:ext cx="733695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</a:rPr>
              <a:t>Объединенная служба медиации (посредничества</a:t>
            </a:r>
            <a:r>
              <a:rPr lang="ru-RU" sz="2000" b="1" dirty="0" smtClean="0">
                <a:latin typeface="Cambria" panose="02040503050406030204" pitchFamily="18" charset="0"/>
              </a:rPr>
              <a:t>)</a:t>
            </a:r>
          </a:p>
          <a:p>
            <a:pPr algn="ctr"/>
            <a:r>
              <a:rPr lang="ru-RU" sz="1400" dirty="0" smtClean="0">
                <a:latin typeface="Cambria" panose="02040503050406030204" pitchFamily="18" charset="0"/>
              </a:rPr>
              <a:t>Руководитель </a:t>
            </a:r>
            <a:r>
              <a:rPr lang="ru-RU" sz="1400" dirty="0" err="1" smtClean="0">
                <a:latin typeface="Cambria" panose="02040503050406030204" pitchFamily="18" charset="0"/>
              </a:rPr>
              <a:t>Е.В.Семеняка</a:t>
            </a:r>
            <a:r>
              <a:rPr lang="ru-RU" sz="1400" dirty="0" smtClean="0">
                <a:latin typeface="Cambria" panose="02040503050406030204" pitchFamily="18" charset="0"/>
              </a:rPr>
              <a:t>, </a:t>
            </a:r>
            <a:r>
              <a:rPr lang="ru-RU" sz="1400" dirty="0" err="1" smtClean="0">
                <a:latin typeface="Cambria" panose="02040503050406030204" pitchFamily="18" charset="0"/>
              </a:rPr>
              <a:t>зам.пред</a:t>
            </a:r>
            <a:r>
              <a:rPr lang="ru-RU" sz="1400" dirty="0" smtClean="0">
                <a:latin typeface="Cambria" panose="02040503050406030204" pitchFamily="18" charset="0"/>
              </a:rPr>
              <a:t> ФПА</a:t>
            </a:r>
            <a:endParaRPr lang="ru-RU" sz="14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843558"/>
            <a:ext cx="32403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Cambria" panose="02040503050406030204" pitchFamily="18" charset="0"/>
              </a:rPr>
              <a:t>О</a:t>
            </a:r>
            <a:r>
              <a:rPr lang="ru-RU" sz="1200" b="1" dirty="0" smtClean="0">
                <a:latin typeface="Cambria" panose="02040503050406030204" pitchFamily="18" charset="0"/>
              </a:rPr>
              <a:t>бразована</a:t>
            </a:r>
            <a:r>
              <a:rPr lang="ru-RU" sz="1200" dirty="0" smtClean="0">
                <a:latin typeface="Cambria" panose="02040503050406030204" pitchFamily="18" charset="0"/>
              </a:rPr>
              <a:t> </a:t>
            </a:r>
            <a:r>
              <a:rPr lang="ru-RU" sz="1200" dirty="0">
                <a:latin typeface="Cambria" panose="02040503050406030204" pitchFamily="18" charset="0"/>
              </a:rPr>
              <a:t>в 2006 году решением Бюро Правления РСПП</a:t>
            </a:r>
            <a:r>
              <a:rPr lang="ru-RU" sz="1200" dirty="0" smtClean="0">
                <a:latin typeface="Cambria" panose="020405030504060302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Cambria" panose="02040503050406030204" pitchFamily="18" charset="0"/>
              </a:rPr>
              <a:t>Обеспечивает</a:t>
            </a:r>
            <a:r>
              <a:rPr lang="ru-RU" sz="1200" dirty="0" smtClean="0">
                <a:latin typeface="Cambria" panose="02040503050406030204" pitchFamily="18" charset="0"/>
              </a:rPr>
              <a:t> проведение </a:t>
            </a:r>
            <a:r>
              <a:rPr lang="ru-RU" sz="1200" dirty="0">
                <a:latin typeface="Cambria" panose="02040503050406030204" pitchFamily="18" charset="0"/>
              </a:rPr>
              <a:t>примирительных процедур между сторонами спора с участием независимого посредника (медиатора).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Cambria" panose="02040503050406030204" pitchFamily="18" charset="0"/>
              </a:rPr>
              <a:t>Задача медиатора: </a:t>
            </a:r>
            <a:r>
              <a:rPr lang="ru-RU" sz="1200" dirty="0">
                <a:latin typeface="Cambria" panose="02040503050406030204" pitchFamily="18" charset="0"/>
              </a:rPr>
              <a:t>изучение позиций конфликтующих сторон, определение условий возможного компромисса и содействие заключению мирового соглашения.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dirty="0">
                <a:latin typeface="Cambria" panose="02040503050406030204" pitchFamily="18" charset="0"/>
              </a:rPr>
              <a:t>Обратиться в службу медиации может любое физическое или юридическое лицо.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>
                <a:latin typeface="Cambria" panose="02040503050406030204" pitchFamily="18" charset="0"/>
              </a:rPr>
              <a:t>Главное условие</a:t>
            </a:r>
            <a:r>
              <a:rPr lang="ru-RU" sz="1200" dirty="0">
                <a:latin typeface="Cambria" panose="02040503050406030204" pitchFamily="18" charset="0"/>
              </a:rPr>
              <a:t> проведения медиации — согласие на участие в ней всех сторон спора.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Cambria" panose="02040503050406030204" pitchFamily="18" charset="0"/>
              </a:rPr>
              <a:t>Процедура медиации </a:t>
            </a:r>
            <a:r>
              <a:rPr lang="ru-RU" sz="1200" dirty="0" smtClean="0">
                <a:latin typeface="Cambria" panose="02040503050406030204" pitchFamily="18" charset="0"/>
              </a:rPr>
              <a:t>может </a:t>
            </a:r>
            <a:r>
              <a:rPr lang="ru-RU" sz="1200" dirty="0">
                <a:latin typeface="Cambria" panose="02040503050406030204" pitchFamily="18" charset="0"/>
              </a:rPr>
              <a:t>быть применена как до обращения в суд, так и после начала судебного разбирательства</a:t>
            </a:r>
            <a:r>
              <a:rPr lang="ru-RU" sz="1100" dirty="0" smtClean="0">
                <a:latin typeface="Cambria" panose="020405030504060302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Cambria" panose="02040503050406030204" pitchFamily="18" charset="0"/>
              </a:rPr>
              <a:t>Задача – расширить  зону применения медиации в спорах</a:t>
            </a:r>
            <a:endParaRPr lang="ru-RU" sz="1200" b="1" dirty="0" smtClean="0"/>
          </a:p>
          <a:p>
            <a:endParaRPr lang="ru-RU" sz="1200" dirty="0">
              <a:latin typeface="Cambria" panose="020405030504060302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1001405"/>
              </p:ext>
            </p:extLst>
          </p:nvPr>
        </p:nvGraphicFramePr>
        <p:xfrm>
          <a:off x="3355008" y="864975"/>
          <a:ext cx="5424264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150975" y="2780742"/>
            <a:ext cx="18381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 smtClean="0">
                <a:latin typeface="Cambria" panose="02040503050406030204" pitchFamily="18" charset="0"/>
              </a:rPr>
              <a:t>Преимущества</a:t>
            </a:r>
            <a:endParaRPr lang="ru-RU" sz="1600" b="1" u="sng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615" y="24207"/>
            <a:ext cx="7336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atin typeface="Cambria" panose="02040503050406030204" pitchFamily="18" charset="0"/>
              </a:rPr>
              <a:t>АРБИТРАЖНЫЙ ЦЕНТР ПРИ </a:t>
            </a:r>
            <a:r>
              <a:rPr lang="ru-RU" sz="2000" b="1" dirty="0" smtClean="0">
                <a:latin typeface="Cambria" panose="02040503050406030204" pitchFamily="18" charset="0"/>
              </a:rPr>
              <a:t>РСПП</a:t>
            </a:r>
          </a:p>
          <a:p>
            <a:pPr lvl="0" algn="ctr"/>
            <a:r>
              <a:rPr lang="ru-RU" sz="1400" dirty="0" smtClean="0">
                <a:latin typeface="Cambria" panose="02040503050406030204" pitchFamily="18" charset="0"/>
              </a:rPr>
              <a:t>правопреемник </a:t>
            </a:r>
            <a:r>
              <a:rPr lang="ru-RU" sz="1400" dirty="0">
                <a:latin typeface="Cambria" panose="02040503050406030204" pitchFamily="18" charset="0"/>
              </a:rPr>
              <a:t>Третейского суда при РСПП </a:t>
            </a:r>
            <a:r>
              <a:rPr lang="ru-RU" sz="1400" dirty="0" smtClean="0">
                <a:latin typeface="Cambria" panose="02040503050406030204" pitchFamily="18" charset="0"/>
              </a:rPr>
              <a:t>(создан </a:t>
            </a:r>
            <a:r>
              <a:rPr lang="ru-RU" sz="1400" dirty="0">
                <a:latin typeface="Cambria" panose="02040503050406030204" pitchFamily="18" charset="0"/>
              </a:rPr>
              <a:t>в </a:t>
            </a:r>
            <a:r>
              <a:rPr lang="ru-RU" sz="1400" dirty="0" smtClean="0">
                <a:latin typeface="Cambria" panose="02040503050406030204" pitchFamily="18" charset="0"/>
              </a:rPr>
              <a:t>2006г.)</a:t>
            </a:r>
            <a:endParaRPr lang="ru-RU" sz="1400" dirty="0"/>
          </a:p>
          <a:p>
            <a:pPr algn="ctr"/>
            <a:r>
              <a:rPr lang="ru-RU" sz="1400" dirty="0" smtClean="0">
                <a:latin typeface="Cambria" panose="02040503050406030204" pitchFamily="18" charset="0"/>
              </a:rPr>
              <a:t> </a:t>
            </a:r>
            <a:r>
              <a:rPr lang="ru-RU" sz="2000" b="1" dirty="0" smtClean="0">
                <a:latin typeface="Cambria" panose="02040503050406030204" pitchFamily="18" charset="0"/>
              </a:rPr>
              <a:t> 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19749440"/>
              </p:ext>
            </p:extLst>
          </p:nvPr>
        </p:nvGraphicFramePr>
        <p:xfrm>
          <a:off x="395536" y="486004"/>
          <a:ext cx="8424936" cy="4595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476" y="165503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1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615" y="114696"/>
            <a:ext cx="7336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ambria" panose="02040503050406030204" pitchFamily="18" charset="0"/>
              </a:rPr>
              <a:t>Преимущества арбитража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476" y="165503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549212"/>
            <a:ext cx="75608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Возможность самостоятельного выбора арбитров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Обеспечивает </a:t>
            </a:r>
            <a:r>
              <a:rPr lang="ru-RU" sz="900" b="1" i="1" dirty="0">
                <a:latin typeface="Cambria" panose="02040503050406030204" pitchFamily="18" charset="0"/>
              </a:rPr>
              <a:t>беспристрастное, независимое и компетентное рассмотрение спора</a:t>
            </a:r>
            <a:r>
              <a:rPr lang="ru-RU" sz="900" b="1" i="1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НЕЙТРАЛЬНОСТЬ </a:t>
            </a:r>
            <a:r>
              <a:rPr lang="ru-RU" sz="900" b="1" cap="all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арбитрАЖА</a:t>
            </a:r>
            <a:endParaRPr lang="ru-RU" sz="900" b="1" cap="all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 Негосударственный </a:t>
            </a:r>
            <a:r>
              <a:rPr lang="ru-RU" sz="900" b="1" i="1" dirty="0">
                <a:latin typeface="Cambria" panose="02040503050406030204" pitchFamily="18" charset="0"/>
              </a:rPr>
              <a:t>статус позволяет арбитрам действовать свободно и независимо</a:t>
            </a:r>
            <a:r>
              <a:rPr lang="ru-RU" sz="900" b="1" i="1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ru-RU" sz="900" b="1" i="1" dirty="0" smtClean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 smtClean="0">
                <a:solidFill>
                  <a:srgbClr val="FF0000"/>
                </a:solidFill>
                <a:latin typeface="Cambria" panose="02040503050406030204" pitchFamily="18" charset="0"/>
              </a:rPr>
              <a:t>КОНФИДЕНЦИАЛЬНОСТЬ </a:t>
            </a: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РАЗБИРАТЕЛЬСТВА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Дела </a:t>
            </a:r>
            <a:r>
              <a:rPr lang="ru-RU" sz="900" b="1" i="1" dirty="0">
                <a:latin typeface="Cambria" panose="02040503050406030204" pitchFamily="18" charset="0"/>
              </a:rPr>
              <a:t>рассматриваются в закрытых заседаниях, никакая информация о сторонах и существе спора не раскрывается. </a:t>
            </a:r>
            <a:endParaRPr lang="ru-RU" sz="900" b="1" dirty="0">
              <a:latin typeface="Cambria" panose="02040503050406030204" pitchFamily="18" charset="0"/>
            </a:endParaRPr>
          </a:p>
          <a:p>
            <a:pPr algn="just"/>
            <a:r>
              <a:rPr lang="ru-RU" sz="900" b="1" cap="all" dirty="0">
                <a:latin typeface="Cambria" panose="02040503050406030204" pitchFamily="18" charset="0"/>
              </a:rPr>
              <a:t> </a:t>
            </a:r>
            <a:endParaRPr lang="ru-RU" sz="900" b="1" dirty="0" smtClean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Простота И НЕФОРМАЛЬНЫЙ ХАРАКТЕР процедуры </a:t>
            </a:r>
            <a:endParaRPr lang="ru-RU" sz="9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 Арбитры </a:t>
            </a:r>
            <a:r>
              <a:rPr lang="ru-RU" sz="900" b="1" i="1" dirty="0">
                <a:latin typeface="Cambria" panose="02040503050406030204" pitchFamily="18" charset="0"/>
              </a:rPr>
              <a:t>не связаны формальными нормами, что способствует справедливому и быстрому разрешению спора. Стороны могут самостоятельно установить правила разбирательства.</a:t>
            </a:r>
            <a:endParaRPr lang="ru-RU" sz="900" b="1" dirty="0">
              <a:latin typeface="Cambria" panose="02040503050406030204" pitchFamily="18" charset="0"/>
            </a:endParaRPr>
          </a:p>
          <a:p>
            <a:pPr algn="just"/>
            <a:r>
              <a:rPr lang="ru-RU" sz="900" b="1" cap="all" dirty="0">
                <a:latin typeface="Cambria" panose="02040503050406030204" pitchFamily="18" charset="0"/>
              </a:rPr>
              <a:t> </a:t>
            </a:r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Скрупулезность в изучении Позиций сторон 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В </a:t>
            </a:r>
            <a:r>
              <a:rPr lang="ru-RU" sz="900" b="1" i="1" dirty="0">
                <a:latin typeface="Cambria" panose="02040503050406030204" pitchFamily="18" charset="0"/>
              </a:rPr>
              <a:t>сложных спорах требуется не формальный подход, а тщательное изучение спорного вопроса, понимание сути договоренности сторон и отраслевой специфики.</a:t>
            </a:r>
            <a:endParaRPr lang="ru-RU" sz="900" b="1" dirty="0">
              <a:latin typeface="Cambria" panose="02040503050406030204" pitchFamily="18" charset="0"/>
            </a:endParaRPr>
          </a:p>
          <a:p>
            <a:pPr algn="just"/>
            <a:r>
              <a:rPr lang="ru-RU" sz="900" b="1" cap="all" dirty="0">
                <a:latin typeface="Cambria" panose="02040503050406030204" pitchFamily="18" charset="0"/>
              </a:rPr>
              <a:t> </a:t>
            </a:r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Оперативность рассмотрения споров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Окончательное </a:t>
            </a:r>
            <a:r>
              <a:rPr lang="ru-RU" sz="900" b="1" i="1" dirty="0">
                <a:latin typeface="Cambria" panose="02040503050406030204" pitchFamily="18" charset="0"/>
              </a:rPr>
              <a:t>решение выносится в одной инстанции в течение нескольких месяцев</a:t>
            </a:r>
            <a:r>
              <a:rPr lang="ru-RU" sz="900" dirty="0">
                <a:latin typeface="Cambria" panose="02040503050406030204" pitchFamily="18" charset="0"/>
              </a:rPr>
              <a:t>.</a:t>
            </a:r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ФИНАНСОВО НЕ ЗАТРАТНАЯ ПРОЦЕДУРА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Эффективность </a:t>
            </a:r>
            <a:r>
              <a:rPr lang="ru-RU" sz="900" b="1" i="1" dirty="0">
                <a:latin typeface="Cambria" panose="02040503050406030204" pitchFamily="18" charset="0"/>
              </a:rPr>
              <a:t>арбитража оправдывает его стоимость. Пресловутая дешевизна государственного судопроизводства с точки зрения временных потерь и затраченных ресурсов может оказаться гораздо дороже, если оценивать ущерб от длящегося неразрешенного конфликта</a:t>
            </a:r>
            <a:r>
              <a:rPr lang="ru-RU" sz="900" b="1" i="1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ru-RU" sz="9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НАПРАВЛЕННОСТЬ НА ДОСТИЖЕНИЕ КОМПРОМИССА И ПРИМИРЕНИЕ СТОРОН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Значительное </a:t>
            </a:r>
            <a:r>
              <a:rPr lang="ru-RU" sz="900" b="1" i="1" dirty="0">
                <a:latin typeface="Cambria" panose="02040503050406030204" pitchFamily="18" charset="0"/>
              </a:rPr>
              <a:t>количество дел завершается погашением задолженности на стадии разбирательства или заключением мирового соглашения</a:t>
            </a:r>
            <a:r>
              <a:rPr lang="ru-RU" sz="900" dirty="0">
                <a:latin typeface="Cambria" panose="02040503050406030204" pitchFamily="18" charset="0"/>
              </a:rPr>
              <a:t>.</a:t>
            </a:r>
            <a:endParaRPr lang="ru-RU" sz="900" b="1" dirty="0">
              <a:latin typeface="Cambria" panose="02040503050406030204" pitchFamily="18" charset="0"/>
            </a:endParaRPr>
          </a:p>
          <a:p>
            <a:pPr algn="just"/>
            <a:r>
              <a:rPr lang="ru-RU" sz="900" dirty="0">
                <a:latin typeface="Cambria" panose="02040503050406030204" pitchFamily="18" charset="0"/>
              </a:rPr>
              <a:t> 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b="1" cap="all" dirty="0">
                <a:solidFill>
                  <a:srgbClr val="FF0000"/>
                </a:solidFill>
                <a:latin typeface="Cambria" panose="02040503050406030204" pitchFamily="18" charset="0"/>
              </a:rPr>
              <a:t>Обстоятельность решения</a:t>
            </a:r>
            <a:endParaRPr lang="ru-RU" sz="9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900" b="1" i="1" dirty="0" smtClean="0">
                <a:latin typeface="Cambria" panose="02040503050406030204" pitchFamily="18" charset="0"/>
              </a:rPr>
              <a:t>      В </a:t>
            </a:r>
            <a:r>
              <a:rPr lang="ru-RU" sz="900" b="1" i="1" dirty="0">
                <a:latin typeface="Cambria" panose="02040503050406030204" pitchFamily="18" charset="0"/>
              </a:rPr>
              <a:t>решении приводятся мотивы принятия или отклонения каждого из аргументов сторон.</a:t>
            </a:r>
            <a:endParaRPr lang="ru-RU" sz="900" b="1" dirty="0">
              <a:latin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7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627535"/>
            <a:ext cx="6512511" cy="936104"/>
          </a:xfrm>
        </p:spPr>
        <p:txBody>
          <a:bodyPr/>
          <a:lstStyle/>
          <a:p>
            <a:pPr marL="45720" lvl="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1800" b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+mn-ea"/>
                <a:cs typeface="+mn-cs"/>
              </a:rPr>
              <a:t>ПАНЕЛЬ АРБИТРОВ</a:t>
            </a:r>
            <a:br>
              <a:rPr lang="ru-RU" sz="1800" b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1800" b="0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ru-RU" sz="1800" b="0" dirty="0" smtClean="0">
                <a:solidFill>
                  <a:srgbClr val="FF0000"/>
                </a:solidFill>
                <a:effectLst/>
                <a:latin typeface="Cambria" panose="02040503050406030204" pitchFamily="18" charset="0"/>
                <a:ea typeface="+mn-ea"/>
                <a:cs typeface="+mn-cs"/>
              </a:rPr>
            </a:br>
            <a:r>
              <a:rPr lang="ru-RU" sz="1500" b="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ОПЫТ</a:t>
            </a:r>
            <a:r>
              <a:rPr lang="ru-RU" sz="1500" b="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, ЗНАНИЯ, ЗАСЛУГИ</a:t>
            </a:r>
            <a:br>
              <a:rPr lang="ru-RU" sz="1500" b="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419622"/>
            <a:ext cx="7533456" cy="3391262"/>
          </a:xfrm>
        </p:spPr>
        <p:txBody>
          <a:bodyPr>
            <a:normAutofit lnSpcReduction="10000"/>
          </a:bodyPr>
          <a:lstStyle/>
          <a:p>
            <a:pPr marL="45720" lvl="0" indent="0" algn="r">
              <a:buClr>
                <a:srgbClr val="F14124">
                  <a:lumMod val="75000"/>
                </a:srgbClr>
              </a:buClr>
              <a:buNone/>
            </a:pPr>
            <a:endParaRPr lang="ru-RU" sz="19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45720" indent="0">
              <a:buNone/>
            </a:pPr>
            <a:r>
              <a:rPr lang="ru-RU" sz="1600" dirty="0" smtClean="0">
                <a:latin typeface="Arial Black" panose="020B0A04020102020204" pitchFamily="34" charset="0"/>
              </a:rPr>
              <a:t>96 арбитров, из них:</a:t>
            </a:r>
          </a:p>
          <a:p>
            <a:pPr marL="45720" indent="0">
              <a:buNone/>
            </a:pPr>
            <a:r>
              <a:rPr lang="ru-RU" sz="1400" dirty="0" smtClean="0">
                <a:latin typeface="Arial Black" panose="020B0A04020102020204" pitchFamily="34" charset="0"/>
              </a:rPr>
              <a:t>                  50 - докторов и кандидатов наук</a:t>
            </a:r>
          </a:p>
          <a:p>
            <a:pPr marL="45720" indent="0">
              <a:buNone/>
            </a:pPr>
            <a:endParaRPr lang="ru-RU" sz="1400" dirty="0" smtClean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ru-RU" sz="1400" dirty="0"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latin typeface="Arial Black" panose="020B0A04020102020204" pitchFamily="34" charset="0"/>
              </a:rPr>
              <a:t>                 16 арбитров - имеют  звание Заслуженный юрист РФ</a:t>
            </a:r>
          </a:p>
          <a:p>
            <a:pPr marL="45720" indent="0">
              <a:buNone/>
            </a:pPr>
            <a:endParaRPr lang="ru-RU" sz="1400" dirty="0" smtClean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ru-RU" sz="1400" dirty="0"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latin typeface="Arial Black" panose="020B0A04020102020204" pitchFamily="34" charset="0"/>
              </a:rPr>
              <a:t>                 15 арбитров - судьи ВАС РФ в отставке и </a:t>
            </a:r>
            <a:r>
              <a:rPr lang="ru-RU" sz="1400" dirty="0">
                <a:latin typeface="Arial Black" panose="020B0A04020102020204" pitchFamily="34" charset="0"/>
              </a:rPr>
              <a:t>члены Президиума ВАС </a:t>
            </a:r>
            <a:r>
              <a:rPr lang="ru-RU" sz="1400" dirty="0" smtClean="0">
                <a:latin typeface="Arial Black" panose="020B0A04020102020204" pitchFamily="34" charset="0"/>
              </a:rPr>
              <a:t>РФ (</a:t>
            </a:r>
            <a:r>
              <a:rPr lang="ru-RU" sz="1400" dirty="0" err="1" smtClean="0">
                <a:latin typeface="Arial Black" panose="020B0A04020102020204" pitchFamily="34" charset="0"/>
              </a:rPr>
              <a:t>Арифуллин</a:t>
            </a:r>
            <a:r>
              <a:rPr lang="ru-RU" sz="1400" dirty="0" smtClean="0">
                <a:latin typeface="Arial Black" panose="020B0A04020102020204" pitchFamily="34" charset="0"/>
              </a:rPr>
              <a:t>, Андреева,  </a:t>
            </a:r>
            <a:r>
              <a:rPr lang="ru-RU" sz="1400" dirty="0" err="1" smtClean="0">
                <a:latin typeface="Arial Black" panose="020B0A04020102020204" pitchFamily="34" charset="0"/>
              </a:rPr>
              <a:t>Валявина</a:t>
            </a:r>
            <a:r>
              <a:rPr lang="ru-RU" sz="1400" dirty="0" smtClean="0">
                <a:latin typeface="Arial Black" panose="020B0A04020102020204" pitchFamily="34" charset="0"/>
              </a:rPr>
              <a:t>,  Маковская..)</a:t>
            </a:r>
          </a:p>
          <a:p>
            <a:pPr marL="45720" indent="0">
              <a:buNone/>
            </a:pPr>
            <a:endParaRPr lang="ru-RU" sz="1400" dirty="0" smtClean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r>
              <a:rPr lang="ru-RU" sz="1400" dirty="0"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latin typeface="Arial Black" panose="020B0A04020102020204" pitchFamily="34" charset="0"/>
              </a:rPr>
              <a:t>                   55 арбитров  - имеют опыт рассмотрения гражданско-правовых споров более 10 лет            </a:t>
            </a:r>
          </a:p>
          <a:p>
            <a:pPr marL="45720" indent="0">
              <a:buNone/>
            </a:pPr>
            <a:r>
              <a:rPr lang="ru-RU" sz="1400" dirty="0">
                <a:latin typeface="Cambria" panose="02040503050406030204" pitchFamily="18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</a:rPr>
              <a:t>                  </a:t>
            </a:r>
          </a:p>
          <a:p>
            <a:pPr marL="45720" indent="0">
              <a:buNone/>
            </a:pPr>
            <a:endParaRPr lang="ru-RU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20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95486"/>
            <a:ext cx="80772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700" b="1" dirty="0"/>
              <a:t>Антикоррупционная хартия российского </a:t>
            </a:r>
            <a:r>
              <a:rPr lang="ru-RU" sz="2700" b="1" dirty="0" smtClean="0"/>
              <a:t>бизнеса</a:t>
            </a:r>
            <a:endParaRPr lang="ru-RU" sz="27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84E6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>
                <a:solidFill>
                  <a:srgbClr val="284E6A"/>
                </a:solidFill>
              </a:rPr>
              <a:pPr/>
              <a:t>17</a:t>
            </a:fld>
            <a:endParaRPr lang="ru-RU">
              <a:solidFill>
                <a:srgbClr val="284E6A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99642"/>
            <a:ext cx="8229600" cy="32943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1600" dirty="0" smtClean="0"/>
          </a:p>
          <a:p>
            <a:pPr marL="0" indent="0" algn="ctr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Подписана </a:t>
            </a:r>
            <a:r>
              <a:rPr lang="ru-RU" sz="1600" dirty="0">
                <a:solidFill>
                  <a:schemeClr val="tx1"/>
                </a:solidFill>
              </a:rPr>
              <a:t>21 сентября 2012 г. лидерами крупнейших объединений </a:t>
            </a:r>
            <a:r>
              <a:rPr lang="ru-RU" sz="1600" dirty="0" smtClean="0">
                <a:solidFill>
                  <a:schemeClr val="tx1"/>
                </a:solidFill>
              </a:rPr>
              <a:t>бизнеса </a:t>
            </a:r>
            <a:r>
              <a:rPr lang="ru-RU" sz="1600" dirty="0">
                <a:solidFill>
                  <a:schemeClr val="tx1"/>
                </a:solidFill>
              </a:rPr>
              <a:t>России.</a:t>
            </a:r>
          </a:p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</a:rPr>
              <a:t>Соответствует международным обязательствам РФ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7030A0"/>
                </a:solidFill>
              </a:rPr>
              <a:t>      П р е д у с м а т р и в а е т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1. Управление в компаниях на основе антикоррупционных программ.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2. Мониторинг и оценка реализации антикоррупционных программ.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3. Эффективный финансовый контроль.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4. Обучение кадров и контроль за персоналом.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5. Коллективные усилия и публичность антикоррупционных мер.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6. Отказ от незаконного получения преимуществ.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7. Взаимоотношения с партнёрами и контрагентами с учетом принципов антикоррупционной политики.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8. Прозрачные и открытые процедуры закупок.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9. Информационное противодействие коррупции.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10. Сотрудничество с государством.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11. Содействие осуществлению правосудия и соблюдению законности.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12. Противодействие подкупу иностранных публичных должностных лиц и должностных лиц публичных международных организаций. 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4" y="987574"/>
            <a:ext cx="61055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7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48966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Оценка соответствия через экспертные центры – выполнение требований ст.13.3 ФЗ «О противодействии коррупции»</a:t>
            </a:r>
          </a:p>
          <a:p>
            <a:pPr algn="just"/>
            <a:r>
              <a:rPr lang="ru-RU" sz="1400" dirty="0" smtClean="0">
                <a:solidFill>
                  <a:prstClr val="black"/>
                </a:solidFill>
              </a:rPr>
              <a:t>В качестве экспертных центров, уполномоченных </a:t>
            </a:r>
            <a:r>
              <a:rPr lang="ru-RU" sz="1400" dirty="0">
                <a:solidFill>
                  <a:prstClr val="black"/>
                </a:solidFill>
              </a:rPr>
              <a:t>проводить антикоррупционный аудит </a:t>
            </a:r>
            <a:r>
              <a:rPr lang="ru-RU" sz="1400" dirty="0" smtClean="0">
                <a:solidFill>
                  <a:prstClr val="black"/>
                </a:solidFill>
              </a:rPr>
              <a:t>компании </a:t>
            </a:r>
            <a:r>
              <a:rPr lang="ru-RU" sz="1400" dirty="0">
                <a:solidFill>
                  <a:prstClr val="black"/>
                </a:solidFill>
              </a:rPr>
              <a:t>и выдавать заключение о подтверждении соответствия требованиям </a:t>
            </a:r>
            <a:r>
              <a:rPr lang="ru-RU" sz="1400" dirty="0" smtClean="0">
                <a:solidFill>
                  <a:prstClr val="black"/>
                </a:solidFill>
              </a:rPr>
              <a:t>Хартии Объединённый </a:t>
            </a:r>
            <a:r>
              <a:rPr lang="ru-RU" sz="1400" dirty="0">
                <a:solidFill>
                  <a:prstClr val="black"/>
                </a:solidFill>
              </a:rPr>
              <a:t>комитет Антикоррупционной хартии </a:t>
            </a:r>
            <a:r>
              <a:rPr lang="ru-RU" sz="1400" dirty="0" smtClean="0">
                <a:solidFill>
                  <a:prstClr val="black"/>
                </a:solidFill>
              </a:rPr>
              <a:t>аккредитовал: </a:t>
            </a:r>
            <a:endParaRPr lang="ru-RU" sz="1400" dirty="0">
              <a:solidFill>
                <a:prstClr val="black"/>
              </a:solidFill>
            </a:endParaRPr>
          </a:p>
          <a:p>
            <a:r>
              <a:rPr lang="ru-RU" sz="1400" dirty="0" smtClean="0">
                <a:solidFill>
                  <a:prstClr val="black"/>
                </a:solidFill>
              </a:rPr>
              <a:t>в </a:t>
            </a:r>
            <a:r>
              <a:rPr lang="ru-RU" sz="1400" dirty="0">
                <a:solidFill>
                  <a:prstClr val="black"/>
                </a:solidFill>
              </a:rPr>
              <a:t>2016 </a:t>
            </a:r>
            <a:r>
              <a:rPr lang="ru-RU" sz="1400" dirty="0" smtClean="0">
                <a:solidFill>
                  <a:prstClr val="black"/>
                </a:solidFill>
              </a:rPr>
              <a:t>г. </a:t>
            </a:r>
          </a:p>
          <a:p>
            <a:pPr indent="457200"/>
            <a:r>
              <a:rPr lang="ru-RU" sz="1400" dirty="0" smtClean="0">
                <a:solidFill>
                  <a:prstClr val="black"/>
                </a:solidFill>
              </a:rPr>
              <a:t>ООО </a:t>
            </a:r>
            <a:r>
              <a:rPr lang="ru-RU" sz="1400" dirty="0">
                <a:solidFill>
                  <a:prstClr val="black"/>
                </a:solidFill>
              </a:rPr>
              <a:t>«Эрнст энд Янг – оценка и консультационные услуги</a:t>
            </a:r>
            <a:r>
              <a:rPr lang="ru-RU" sz="1400" dirty="0" smtClean="0">
                <a:solidFill>
                  <a:prstClr val="black"/>
                </a:solidFill>
              </a:rPr>
              <a:t>»,</a:t>
            </a:r>
          </a:p>
          <a:p>
            <a:pPr indent="457200"/>
            <a:r>
              <a:rPr lang="ru-RU" sz="1400" dirty="0" smtClean="0">
                <a:solidFill>
                  <a:prstClr val="black"/>
                </a:solidFill>
              </a:rPr>
              <a:t>НП </a:t>
            </a:r>
            <a:r>
              <a:rPr lang="ru-RU" sz="1400" dirty="0">
                <a:solidFill>
                  <a:prstClr val="black"/>
                </a:solidFill>
              </a:rPr>
              <a:t>«Центр развития корпоративных отношений и разрешения экономических споров» </a:t>
            </a:r>
            <a:endParaRPr lang="ru-RU" sz="1400" dirty="0" smtClean="0">
              <a:solidFill>
                <a:prstClr val="black"/>
              </a:solidFill>
            </a:endParaRPr>
          </a:p>
          <a:p>
            <a:r>
              <a:rPr lang="ru-RU" sz="1400" dirty="0" smtClean="0">
                <a:solidFill>
                  <a:prstClr val="black"/>
                </a:solidFill>
              </a:rPr>
              <a:t>в 2017 г.</a:t>
            </a:r>
          </a:p>
          <a:p>
            <a:pPr indent="457200"/>
            <a:r>
              <a:rPr lang="ru-RU" sz="1400" dirty="0">
                <a:solidFill>
                  <a:prstClr val="black"/>
                </a:solidFill>
              </a:rPr>
              <a:t>ООО «КПМГ Налоги и консультирование»</a:t>
            </a:r>
            <a:endParaRPr lang="ru-RU" sz="1400" dirty="0" smtClean="0">
              <a:solidFill>
                <a:prstClr val="black"/>
              </a:solidFill>
            </a:endParaRPr>
          </a:p>
          <a:p>
            <a:pPr indent="457200"/>
            <a:endParaRPr lang="ru-RU" dirty="0" smtClean="0">
              <a:solidFill>
                <a:prstClr val="black"/>
              </a:solidFill>
            </a:endParaRPr>
          </a:p>
          <a:p>
            <a:pPr indent="457200"/>
            <a:endParaRPr lang="ru-RU" dirty="0">
              <a:solidFill>
                <a:prstClr val="black"/>
              </a:solidFill>
            </a:endParaRPr>
          </a:p>
          <a:p>
            <a:pPr indent="457200"/>
            <a:endParaRPr lang="ru-RU" dirty="0" smtClean="0">
              <a:solidFill>
                <a:prstClr val="black"/>
              </a:solidFill>
            </a:endParaRPr>
          </a:p>
          <a:p>
            <a:pPr indent="457200"/>
            <a:endParaRPr lang="ru-RU" dirty="0" smtClean="0">
              <a:solidFill>
                <a:prstClr val="black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0070C0"/>
                </a:solidFill>
              </a:rPr>
              <a:t>В 2018году</a:t>
            </a:r>
          </a:p>
          <a:p>
            <a:pPr algn="just"/>
            <a:r>
              <a:rPr lang="ru-RU" sz="1200" b="1" i="1" dirty="0" smtClean="0">
                <a:solidFill>
                  <a:srgbClr val="0070C0"/>
                </a:solidFill>
              </a:rPr>
              <a:t>Центр </a:t>
            </a:r>
            <a:r>
              <a:rPr lang="ru-RU" sz="1200" b="1" i="1" dirty="0">
                <a:solidFill>
                  <a:srgbClr val="0070C0"/>
                </a:solidFill>
              </a:rPr>
              <a:t>развития корпоративных отношений и разрешения экономических </a:t>
            </a:r>
            <a:r>
              <a:rPr lang="ru-RU" sz="1200" b="1" i="1" dirty="0" smtClean="0">
                <a:solidFill>
                  <a:srgbClr val="0070C0"/>
                </a:solidFill>
              </a:rPr>
              <a:t>споров при РСПП </a:t>
            </a:r>
            <a:r>
              <a:rPr lang="ru-RU" sz="1200" i="1" dirty="0" smtClean="0">
                <a:solidFill>
                  <a:srgbClr val="0070C0"/>
                </a:solidFill>
              </a:rPr>
              <a:t>провел </a:t>
            </a:r>
            <a:r>
              <a:rPr lang="ru-RU" sz="1200" i="1" dirty="0" smtClean="0">
                <a:solidFill>
                  <a:srgbClr val="0070C0"/>
                </a:solidFill>
              </a:rPr>
              <a:t>антикоррупционный аудит  </a:t>
            </a:r>
            <a:r>
              <a:rPr lang="ru-RU" sz="1200" b="1" i="1" dirty="0" err="1" smtClean="0">
                <a:solidFill>
                  <a:srgbClr val="0070C0"/>
                </a:solidFill>
              </a:rPr>
              <a:t>ПАО«Вымпелком</a:t>
            </a:r>
            <a:r>
              <a:rPr lang="ru-RU" sz="1200" b="1" i="1" dirty="0" smtClean="0">
                <a:solidFill>
                  <a:srgbClr val="0070C0"/>
                </a:solidFill>
              </a:rPr>
              <a:t>»</a:t>
            </a:r>
            <a:r>
              <a:rPr lang="ru-RU" sz="1200" i="1" dirty="0" smtClean="0">
                <a:solidFill>
                  <a:srgbClr val="0070C0"/>
                </a:solidFill>
              </a:rPr>
              <a:t> и </a:t>
            </a:r>
            <a:r>
              <a:rPr lang="ru-RU" sz="1200" b="1" i="1" dirty="0" smtClean="0">
                <a:solidFill>
                  <a:srgbClr val="0070C0"/>
                </a:solidFill>
              </a:rPr>
              <a:t>ОАО «РЖД». </a:t>
            </a:r>
          </a:p>
          <a:p>
            <a:pPr algn="just"/>
            <a:r>
              <a:rPr lang="ru-RU" sz="1200" b="1" i="1" dirty="0" smtClean="0">
                <a:solidFill>
                  <a:srgbClr val="0070C0"/>
                </a:solidFill>
              </a:rPr>
              <a:t>КПМГ  </a:t>
            </a:r>
            <a:r>
              <a:rPr lang="ru-RU" sz="1200" i="1" dirty="0" smtClean="0">
                <a:solidFill>
                  <a:srgbClr val="0070C0"/>
                </a:solidFill>
              </a:rPr>
              <a:t>проводит проверку компании </a:t>
            </a:r>
            <a:r>
              <a:rPr lang="ru-RU" sz="1200" b="1" i="1" dirty="0" smtClean="0">
                <a:solidFill>
                  <a:srgbClr val="0070C0"/>
                </a:solidFill>
              </a:rPr>
              <a:t>«</a:t>
            </a:r>
            <a:r>
              <a:rPr lang="ru-RU" sz="1200" b="1" i="1" dirty="0" err="1" smtClean="0">
                <a:solidFill>
                  <a:srgbClr val="0070C0"/>
                </a:solidFill>
              </a:rPr>
              <a:t>Зарубежнефть</a:t>
            </a:r>
            <a:r>
              <a:rPr lang="ru-RU" sz="1200" b="1" i="1" dirty="0" smtClean="0">
                <a:solidFill>
                  <a:srgbClr val="0070C0"/>
                </a:solidFill>
              </a:rPr>
              <a:t>».</a:t>
            </a:r>
            <a:endParaRPr lang="ru-RU" sz="1200" b="1" i="1" dirty="0" smtClean="0">
              <a:solidFill>
                <a:srgbClr val="0070C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07704" y="3147814"/>
            <a:ext cx="6120680" cy="1009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</a:rPr>
              <a:t>Аккредитованные экспертные центры обладают необходимым опытом и </a:t>
            </a:r>
            <a:r>
              <a:rPr lang="ru-RU" sz="1200" dirty="0" smtClean="0">
                <a:solidFill>
                  <a:prstClr val="white"/>
                </a:solidFill>
              </a:rPr>
              <a:t>кадрами </a:t>
            </a:r>
            <a:r>
              <a:rPr lang="ru-RU" sz="1200" dirty="0">
                <a:solidFill>
                  <a:prstClr val="white"/>
                </a:solidFill>
              </a:rPr>
              <a:t>в сфере антикоррупционного </a:t>
            </a:r>
            <a:r>
              <a:rPr lang="ru-RU" sz="1200" dirty="0" err="1">
                <a:solidFill>
                  <a:prstClr val="white"/>
                </a:solidFill>
              </a:rPr>
              <a:t>комплаенса</a:t>
            </a:r>
            <a:r>
              <a:rPr lang="ru-RU" sz="1200" dirty="0" smtClean="0">
                <a:solidFill>
                  <a:prstClr val="white"/>
                </a:solidFill>
              </a:rPr>
              <a:t>. Итогов</a:t>
            </a:r>
            <a:r>
              <a:rPr lang="ru-RU" sz="1200" dirty="0" smtClean="0">
                <a:solidFill>
                  <a:prstClr val="white"/>
                </a:solidFill>
              </a:rPr>
              <a:t>ое</a:t>
            </a:r>
            <a:r>
              <a:rPr lang="ru-RU" sz="1200" dirty="0" smtClean="0">
                <a:solidFill>
                  <a:prstClr val="white"/>
                </a:solidFill>
              </a:rPr>
              <a:t> заключение –основание для</a:t>
            </a:r>
            <a:endParaRPr lang="ru-RU" sz="1200" dirty="0" smtClean="0">
              <a:solidFill>
                <a:prstClr val="white"/>
              </a:solidFill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получения компанией Свидетельства об общественном подтверждении, выдаваемого за подписью руководителей ТПП РФ, РСПП, Деловой России и ОПОРА России.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1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615" y="114696"/>
            <a:ext cx="7336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</a:rPr>
              <a:t>Активность консалтинговых компаний в РСПП</a:t>
            </a: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476" y="165503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536308"/>
            <a:ext cx="80648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en-US" sz="1200" dirty="0" smtClean="0">
                <a:latin typeface="Arial Black" panose="020B0A04020102020204" pitchFamily="34" charset="0"/>
              </a:rPr>
              <a:t>Площадка для</a:t>
            </a:r>
            <a:r>
              <a:rPr lang="ru-RU" altLang="en-US" sz="1200" dirty="0" smtClean="0">
                <a:latin typeface="Arial Black" panose="020B0A04020102020204" pitchFamily="34" charset="0"/>
              </a:rPr>
              <a:t> </a:t>
            </a:r>
            <a:r>
              <a:rPr lang="ru-RU" altLang="en-US" sz="1200" dirty="0">
                <a:latin typeface="Arial Black" panose="020B0A04020102020204" pitchFamily="34" charset="0"/>
              </a:rPr>
              <a:t>обсуждений. Подготовка заключений, предложений, поправок </a:t>
            </a:r>
            <a:r>
              <a:rPr lang="ru-RU" altLang="en-US" sz="1200" dirty="0" smtClean="0">
                <a:latin typeface="Arial Black" panose="020B0A04020102020204" pitchFamily="34" charset="0"/>
              </a:rPr>
              <a:t>.</a:t>
            </a:r>
          </a:p>
          <a:p>
            <a:pPr algn="just"/>
            <a:r>
              <a:rPr lang="ru-RU" altLang="en-US" sz="1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altLang="en-US" sz="1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Например: 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KPMG </a:t>
            </a:r>
            <a:r>
              <a:rPr lang="ru-RU" alt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altLang="en-US" sz="1200" dirty="0">
                <a:latin typeface="Cambria" panose="02040503050406030204" pitchFamily="18" charset="0"/>
              </a:rPr>
              <a:t>(</a:t>
            </a:r>
            <a:r>
              <a:rPr lang="ru-RU" altLang="en-US" sz="1200" b="1" dirty="0">
                <a:latin typeface="Cambria" panose="02040503050406030204" pitchFamily="18" charset="0"/>
              </a:rPr>
              <a:t>Олег </a:t>
            </a:r>
            <a:r>
              <a:rPr lang="ru-RU" altLang="en-US" sz="1200" b="1" dirty="0" err="1">
                <a:latin typeface="Cambria" panose="02040503050406030204" pitchFamily="18" charset="0"/>
              </a:rPr>
              <a:t>Гощанский</a:t>
            </a:r>
            <a:r>
              <a:rPr lang="ru-RU" altLang="en-US" sz="1200" b="1" dirty="0">
                <a:latin typeface="Cambria" panose="02040503050406030204" pitchFamily="18" charset="0"/>
              </a:rPr>
              <a:t> </a:t>
            </a:r>
            <a:r>
              <a:rPr lang="ru-RU" altLang="en-US" sz="1200" dirty="0" smtClean="0">
                <a:latin typeface="Cambria" panose="02040503050406030204" pitchFamily="18" charset="0"/>
              </a:rPr>
              <a:t>– Член Правления РСПП,     Руководитель </a:t>
            </a:r>
            <a:r>
              <a:rPr lang="ru-RU" altLang="en-US" sz="1200" dirty="0">
                <a:latin typeface="Cambria" panose="02040503050406030204" pitchFamily="18" charset="0"/>
              </a:rPr>
              <a:t>департамента аудиторских услуг в России и СНГ компании КПМГ)</a:t>
            </a:r>
            <a:endParaRPr lang="en-US" altLang="en-US" sz="1200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en-US" sz="12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PriceWaterhouse</a:t>
            </a:r>
            <a:r>
              <a:rPr lang="en-US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 Coopers </a:t>
            </a:r>
            <a:r>
              <a:rPr lang="en-US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  - </a:t>
            </a:r>
            <a:r>
              <a:rPr lang="ru-RU" altLang="en-US" sz="1200" dirty="0" smtClean="0">
                <a:latin typeface="Cambria" panose="02040503050406030204" pitchFamily="18" charset="0"/>
              </a:rPr>
              <a:t>постоянные партнеры НРБ</a:t>
            </a:r>
            <a:endParaRPr lang="ru-RU" altLang="en-US" sz="1200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ERNST &amp; YOUNG</a:t>
            </a:r>
            <a:r>
              <a:rPr lang="ru-RU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» </a:t>
            </a:r>
            <a:r>
              <a:rPr lang="ru-RU" altLang="en-US" sz="1200" dirty="0">
                <a:latin typeface="Cambria" panose="02040503050406030204" pitchFamily="18" charset="0"/>
              </a:rPr>
              <a:t>– налоговая и инвестиционная политика, тематика БРИКС и </a:t>
            </a:r>
            <a:r>
              <a:rPr lang="ru-RU" altLang="en-US" sz="1200" dirty="0" smtClean="0">
                <a:latin typeface="Cambria" panose="02040503050406030204" pitchFamily="18" charset="0"/>
              </a:rPr>
              <a:t>АТР.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Комплайенс</a:t>
            </a:r>
            <a:r>
              <a:rPr lang="ru-RU" altLang="en-US" sz="1200" dirty="0" smtClean="0">
                <a:latin typeface="Cambria" panose="02040503050406030204" pitchFamily="18" charset="0"/>
              </a:rPr>
              <a:t>: оценка </a:t>
            </a:r>
            <a:r>
              <a:rPr lang="ru-RU" altLang="en-US" sz="1200" dirty="0">
                <a:latin typeface="Cambria" panose="02040503050406030204" pitchFamily="18" charset="0"/>
              </a:rPr>
              <a:t>и </a:t>
            </a:r>
            <a:r>
              <a:rPr lang="ru-RU" altLang="en-US" sz="1200" dirty="0" err="1">
                <a:latin typeface="Cambria" panose="02040503050406030204" pitchFamily="18" charset="0"/>
              </a:rPr>
              <a:t>косультирование</a:t>
            </a:r>
            <a:r>
              <a:rPr lang="ru-RU" altLang="en-US" sz="1200" dirty="0">
                <a:latin typeface="Cambria" panose="02040503050406030204" pitchFamily="18" charset="0"/>
              </a:rPr>
              <a:t>.</a:t>
            </a:r>
            <a:endParaRPr lang="en-US" altLang="en-US" sz="1200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ФБК</a:t>
            </a:r>
            <a:r>
              <a:rPr lang="ru-RU" altLang="en-US" sz="1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altLang="en-US" sz="1200" dirty="0">
                <a:latin typeface="Cambria" panose="02040503050406030204" pitchFamily="18" charset="0"/>
              </a:rPr>
              <a:t>- Вице-президент ФБК </a:t>
            </a:r>
            <a:r>
              <a:rPr lang="ru-RU" altLang="en-US" sz="1200" b="1" dirty="0">
                <a:latin typeface="Cambria" panose="02040503050406030204" pitchFamily="18" charset="0"/>
              </a:rPr>
              <a:t>Андрей </a:t>
            </a:r>
            <a:r>
              <a:rPr lang="ru-RU" altLang="en-US" sz="1200" b="1" dirty="0" err="1">
                <a:latin typeface="Cambria" panose="02040503050406030204" pitchFamily="18" charset="0"/>
              </a:rPr>
              <a:t>Тихоновский</a:t>
            </a:r>
            <a:r>
              <a:rPr lang="ru-RU" altLang="en-US" sz="1200" b="1" dirty="0">
                <a:latin typeface="Cambria" panose="02040503050406030204" pitchFamily="18" charset="0"/>
              </a:rPr>
              <a:t> </a:t>
            </a:r>
            <a:r>
              <a:rPr lang="ru-RU" altLang="en-US" sz="1200" dirty="0">
                <a:latin typeface="Cambria" panose="02040503050406030204" pitchFamily="18" charset="0"/>
              </a:rPr>
              <a:t>– </a:t>
            </a:r>
            <a:r>
              <a:rPr lang="ru-RU" altLang="en-US" sz="1200" b="1" dirty="0">
                <a:latin typeface="Cambria" panose="02040503050406030204" pitchFamily="18" charset="0"/>
              </a:rPr>
              <a:t>зампред налогового комитета РСПП по налоговой политике </a:t>
            </a:r>
            <a:endParaRPr lang="en-US" altLang="en-US" sz="1200" b="1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Пепеляев </a:t>
            </a:r>
            <a:r>
              <a:rPr lang="ru-RU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Групп</a:t>
            </a:r>
            <a:r>
              <a:rPr lang="ru-RU" altLang="en-US" sz="1200" b="1" dirty="0">
                <a:latin typeface="Cambria" panose="02040503050406030204" pitchFamily="18" charset="0"/>
              </a:rPr>
              <a:t> </a:t>
            </a:r>
            <a:r>
              <a:rPr lang="ru-RU" altLang="en-US" sz="1200" dirty="0">
                <a:latin typeface="Cambria" panose="02040503050406030204" pitchFamily="18" charset="0"/>
              </a:rPr>
              <a:t>–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Сергей Пепеляев, член Правления РСПП,</a:t>
            </a:r>
            <a:r>
              <a:rPr lang="ru-RU" altLang="en-US" sz="1200" dirty="0" smtClean="0">
                <a:latin typeface="Cambria" panose="02040503050406030204" pitchFamily="18" charset="0"/>
              </a:rPr>
              <a:t> налоговые </a:t>
            </a:r>
            <a:r>
              <a:rPr lang="ru-RU" altLang="en-US" sz="1200" dirty="0">
                <a:latin typeface="Cambria" panose="02040503050406030204" pitchFamily="18" charset="0"/>
              </a:rPr>
              <a:t>вопросы,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деофшоризация</a:t>
            </a:r>
            <a:r>
              <a:rPr lang="ru-RU" altLang="en-US" sz="1200" dirty="0" smtClean="0">
                <a:latin typeface="Cambria" panose="02040503050406030204" pitchFamily="18" charset="0"/>
              </a:rPr>
              <a:t>, </a:t>
            </a:r>
            <a:r>
              <a:rPr lang="ru-RU" altLang="en-US" sz="1200" dirty="0" smtClean="0">
                <a:latin typeface="Cambria" panose="02040503050406030204" pitchFamily="18" charset="0"/>
              </a:rPr>
              <a:t>развитие </a:t>
            </a:r>
            <a:r>
              <a:rPr lang="ru-RU" altLang="en-US" sz="1200" dirty="0" smtClean="0">
                <a:latin typeface="Cambria" panose="02040503050406030204" pitchFamily="18" charset="0"/>
              </a:rPr>
              <a:t>рынка правовой помощи.</a:t>
            </a:r>
            <a:endParaRPr lang="en-US" altLang="en-US" sz="1200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en-US" sz="1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Debevoice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&amp; Plimpton </a:t>
            </a:r>
            <a:r>
              <a:rPr lang="en-US" altLang="en-US" sz="1200" dirty="0">
                <a:latin typeface="Cambria" panose="02040503050406030204" pitchFamily="18" charset="0"/>
              </a:rPr>
              <a:t>- </a:t>
            </a:r>
            <a:r>
              <a:rPr lang="ru-RU" altLang="en-US" sz="1200" dirty="0">
                <a:latin typeface="Cambria" panose="02040503050406030204" pitchFamily="18" charset="0"/>
              </a:rPr>
              <a:t>вопросы корпоративного права (</a:t>
            </a:r>
            <a:r>
              <a:rPr lang="ru-RU" altLang="en-US" sz="1200" b="1" dirty="0">
                <a:latin typeface="Cambria" panose="02040503050406030204" pitchFamily="18" charset="0"/>
              </a:rPr>
              <a:t>Алена Кучер</a:t>
            </a:r>
            <a:r>
              <a:rPr lang="ru-RU" altLang="en-US" sz="1200" dirty="0">
                <a:latin typeface="Cambria" panose="02040503050406030204" pitchFamily="18" charset="0"/>
              </a:rPr>
              <a:t>)</a:t>
            </a:r>
            <a:endParaRPr lang="en-US" altLang="en-US" sz="1200" dirty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Юридическая </a:t>
            </a:r>
            <a:r>
              <a:rPr lang="ru-RU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компания «ВЕГАС-ЛЕКС» </a:t>
            </a:r>
            <a:r>
              <a:rPr lang="ru-RU" altLang="en-US" sz="1200" dirty="0">
                <a:latin typeface="Cambria" panose="02040503050406030204" pitchFamily="18" charset="0"/>
              </a:rPr>
              <a:t>– конференции на площадке РСПП, антимонопольное законодательство в </a:t>
            </a:r>
            <a:r>
              <a:rPr lang="ru-RU" altLang="en-US" sz="1200" dirty="0" err="1">
                <a:latin typeface="Cambria" panose="02040503050406030204" pitchFamily="18" charset="0"/>
              </a:rPr>
              <a:t>т.ч</a:t>
            </a:r>
            <a:r>
              <a:rPr lang="ru-RU" altLang="en-US" sz="1200" dirty="0">
                <a:latin typeface="Cambria" panose="02040503050406030204" pitchFamily="18" charset="0"/>
              </a:rPr>
              <a:t> по 223ФЗ, 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госзакупки</a:t>
            </a:r>
            <a:r>
              <a:rPr lang="ru-RU" altLang="en-US" sz="1200" dirty="0" smtClean="0">
                <a:latin typeface="Cambria" panose="02040503050406030204" pitchFamily="18" charset="0"/>
              </a:rPr>
              <a:t>. Управляющий </a:t>
            </a:r>
            <a:r>
              <a:rPr lang="ru-RU" altLang="en-US" sz="1200" dirty="0">
                <a:latin typeface="Cambria" panose="02040503050406030204" pitchFamily="18" charset="0"/>
              </a:rPr>
              <a:t>партнер </a:t>
            </a:r>
            <a:r>
              <a:rPr lang="ru-RU" altLang="en-US" sz="1200" b="1" dirty="0">
                <a:latin typeface="Cambria" panose="02040503050406030204" pitchFamily="18" charset="0"/>
              </a:rPr>
              <a:t>Александр Ситников </a:t>
            </a:r>
            <a:r>
              <a:rPr lang="ru-RU" altLang="en-US" sz="1200" dirty="0">
                <a:latin typeface="Cambria" panose="02040503050406030204" pitchFamily="18" charset="0"/>
              </a:rPr>
              <a:t>– </a:t>
            </a:r>
            <a:r>
              <a:rPr lang="ru-RU" altLang="en-US" sz="1200" dirty="0" smtClean="0">
                <a:latin typeface="Cambria" panose="02040503050406030204" pitchFamily="18" charset="0"/>
              </a:rPr>
              <a:t>член Правления РСПП,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зампред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Комитета </a:t>
            </a:r>
            <a:r>
              <a:rPr lang="ru-RU" altLang="en-US" sz="1200" b="1" dirty="0">
                <a:latin typeface="Cambria" panose="02040503050406030204" pitchFamily="18" charset="0"/>
              </a:rPr>
              <a:t>РСПП по развитию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конкуренции. </a:t>
            </a:r>
            <a:endParaRPr lang="ru-RU" altLang="en-US" sz="1200" b="1" dirty="0" smtClean="0">
              <a:latin typeface="Cambria" panose="020405030504060302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en-US" sz="1200" b="1" dirty="0" smtClean="0">
                <a:latin typeface="Arial Black" panose="020B0A04020102020204" pitchFamily="34" charset="0"/>
              </a:rPr>
              <a:t>Вариант </a:t>
            </a:r>
            <a:r>
              <a:rPr lang="ru-RU" altLang="en-US" sz="1200" b="1" dirty="0">
                <a:latin typeface="Arial Black" panose="020B0A04020102020204" pitchFamily="34" charset="0"/>
              </a:rPr>
              <a:t>сотрудничества –  через </a:t>
            </a:r>
            <a:r>
              <a:rPr lang="ru-RU" altLang="en-US" sz="1200" b="1" dirty="0" smtClean="0">
                <a:latin typeface="Arial Black" panose="020B0A04020102020204" pitchFamily="34" charset="0"/>
              </a:rPr>
              <a:t>своих клиентов–членов РСПП</a:t>
            </a:r>
            <a:endParaRPr lang="ru-RU" altLang="en-US" sz="1200" b="1" dirty="0" smtClean="0">
              <a:latin typeface="Arial Black" panose="020B0A04020102020204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altLang="en-US" sz="1200" b="1" dirty="0" smtClean="0">
                <a:latin typeface="Cambria" panose="02040503050406030204" pitchFamily="18" charset="0"/>
              </a:rPr>
              <a:t>от НЛМК </a:t>
            </a:r>
            <a:r>
              <a:rPr lang="ru-RU" altLang="en-US" sz="1200" dirty="0">
                <a:latin typeface="Cambria" panose="02040503050406030204" pitchFamily="18" charset="0"/>
              </a:rPr>
              <a:t>выступает </a:t>
            </a:r>
            <a:r>
              <a:rPr lang="ru-RU" altLang="en-US" sz="1200" b="1" dirty="0">
                <a:solidFill>
                  <a:srgbClr val="FF0000"/>
                </a:solidFill>
                <a:latin typeface="Cambria" panose="02040503050406030204" pitchFamily="18" charset="0"/>
              </a:rPr>
              <a:t>Адвокатское Бюро «Резник, Гагарин и партнеры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» </a:t>
            </a:r>
            <a:r>
              <a:rPr lang="ru-RU" altLang="en-US" sz="1200" dirty="0" smtClean="0">
                <a:latin typeface="Cambria" panose="02040503050406030204" pitchFamily="18" charset="0"/>
              </a:rPr>
              <a:t>(вопросы: </a:t>
            </a:r>
            <a:r>
              <a:rPr lang="ru-RU" altLang="en-US" sz="1200" dirty="0">
                <a:latin typeface="Cambria" panose="02040503050406030204" pitchFamily="18" charset="0"/>
              </a:rPr>
              <a:t>кадастровая </a:t>
            </a:r>
            <a:r>
              <a:rPr lang="ru-RU" altLang="en-US" sz="1200" dirty="0" smtClean="0">
                <a:latin typeface="Cambria" panose="02040503050406030204" pitchFamily="18" charset="0"/>
              </a:rPr>
              <a:t>оценка, ФЗ о </a:t>
            </a:r>
            <a:r>
              <a:rPr lang="ru-RU" altLang="en-US" sz="1200" dirty="0">
                <a:latin typeface="Cambria" panose="02040503050406030204" pitchFamily="18" charset="0"/>
              </a:rPr>
              <a:t>третейских судах и </a:t>
            </a:r>
            <a:r>
              <a:rPr lang="ru-RU" altLang="en-US" sz="1200" dirty="0" smtClean="0">
                <a:latin typeface="Cambria" panose="02040503050406030204" pitchFamily="18" charset="0"/>
              </a:rPr>
              <a:t>др.)</a:t>
            </a:r>
          </a:p>
          <a:p>
            <a:pPr marL="171450" indent="-171450" algn="just">
              <a:buFontTx/>
              <a:buChar char="-"/>
            </a:pPr>
            <a:r>
              <a:rPr lang="ru-RU" altLang="en-US" sz="1200" dirty="0" smtClean="0">
                <a:latin typeface="Cambria" panose="02040503050406030204" pitchFamily="18" charset="0"/>
              </a:rPr>
              <a:t>От </a:t>
            </a:r>
            <a:r>
              <a:rPr lang="ru-RU" altLang="en-US" sz="1200" b="1" dirty="0" err="1" smtClean="0">
                <a:latin typeface="Cambria" panose="02040503050406030204" pitchFamily="18" charset="0"/>
              </a:rPr>
              <a:t>Базела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      -        « 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Егоров, </a:t>
            </a:r>
            <a:r>
              <a:rPr lang="ru-RU" altLang="en-US" sz="12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Пугинский</a:t>
            </a:r>
            <a:r>
              <a:rPr lang="ru-RU" altLang="en-US" sz="12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, Афанасьев и партнеры» </a:t>
            </a:r>
            <a:r>
              <a:rPr lang="ru-RU" altLang="en-US" sz="1200" dirty="0" smtClean="0">
                <a:latin typeface="Cambria" panose="02040503050406030204" pitchFamily="18" charset="0"/>
              </a:rPr>
              <a:t>(экспертиза проектов НПА</a:t>
            </a:r>
            <a:r>
              <a:rPr lang="ru-RU" altLang="en-US" sz="1200" dirty="0" smtClean="0">
                <a:latin typeface="Cambria" panose="02040503050406030204" pitchFamily="18" charset="0"/>
              </a:rPr>
              <a:t>), Дмитрий </a:t>
            </a:r>
            <a:r>
              <a:rPr lang="ru-RU" altLang="en-US" sz="1200" dirty="0" err="1" smtClean="0">
                <a:latin typeface="Cambria" panose="02040503050406030204" pitchFamily="18" charset="0"/>
              </a:rPr>
              <a:t>Дякин</a:t>
            </a:r>
            <a:r>
              <a:rPr lang="ru-RU" altLang="en-US" sz="1200" dirty="0" smtClean="0">
                <a:latin typeface="Cambria" panose="02040503050406030204" pitchFamily="18" charset="0"/>
              </a:rPr>
              <a:t>,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член Правления РСПП.</a:t>
            </a:r>
            <a:endParaRPr lang="ru-RU" altLang="en-US" sz="1200" b="1" dirty="0" smtClean="0">
              <a:latin typeface="Cambria" panose="020405030504060302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altLang="en-US" sz="1200" dirty="0" smtClean="0">
                <a:latin typeface="Cambria" panose="02040503050406030204" pitchFamily="18" charset="0"/>
              </a:rPr>
              <a:t>От </a:t>
            </a:r>
            <a:r>
              <a:rPr lang="ru-RU" altLang="en-US" sz="1200" dirty="0">
                <a:latin typeface="Cambria" panose="02040503050406030204" pitchFamily="18" charset="0"/>
              </a:rPr>
              <a:t>Ассоциации производителей мебели </a:t>
            </a:r>
            <a:r>
              <a:rPr lang="ru-RU" altLang="en-US" sz="1200" dirty="0" smtClean="0">
                <a:latin typeface="Cambria" panose="02040503050406030204" pitchFamily="18" charset="0"/>
              </a:rPr>
              <a:t>–</a:t>
            </a:r>
            <a:r>
              <a:rPr lang="en-US" altLang="en-US" sz="1200" dirty="0" err="1" smtClean="0">
                <a:solidFill>
                  <a:schemeClr val="accent6"/>
                </a:solidFill>
                <a:latin typeface="Cambria" panose="02040503050406030204" pitchFamily="18" charset="0"/>
              </a:rPr>
              <a:t>Salans</a:t>
            </a:r>
            <a:r>
              <a:rPr lang="en-US" altLang="en-US" sz="12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1200" dirty="0">
                <a:solidFill>
                  <a:schemeClr val="accent6"/>
                </a:solidFill>
                <a:latin typeface="Cambria" panose="02040503050406030204" pitchFamily="18" charset="0"/>
              </a:rPr>
              <a:t>FMS </a:t>
            </a:r>
            <a:r>
              <a:rPr lang="en-US" altLang="en-US" sz="12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SNP</a:t>
            </a:r>
            <a:r>
              <a:rPr lang="ru-RU" altLang="en-US" sz="12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,</a:t>
            </a:r>
            <a:r>
              <a:rPr lang="en-US" altLang="en-US" sz="12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Denton</a:t>
            </a:r>
            <a:r>
              <a:rPr lang="ru-RU" altLang="en-US" sz="1200" dirty="0" smtClean="0">
                <a:solidFill>
                  <a:schemeClr val="accent6"/>
                </a:solidFill>
                <a:latin typeface="Cambria" panose="02040503050406030204" pitchFamily="18" charset="0"/>
              </a:rPr>
              <a:t> </a:t>
            </a:r>
            <a:r>
              <a:rPr lang="ru-RU" altLang="en-US" sz="1200" dirty="0" smtClean="0">
                <a:latin typeface="Cambria" panose="02040503050406030204" pitchFamily="18" charset="0"/>
              </a:rPr>
              <a:t>и др.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r>
              <a:rPr lang="ru-RU" altLang="ru-RU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Стимулы </a:t>
            </a:r>
            <a:r>
              <a:rPr lang="ru-RU" altLang="ru-RU" sz="1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r>
              <a:rPr lang="ru-RU" altLang="ru-RU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продвижение интересов клиента, </a:t>
            </a:r>
            <a:r>
              <a:rPr lang="ru-RU" altLang="ru-RU" sz="1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публичность,  </a:t>
            </a:r>
            <a:r>
              <a:rPr lang="ru-RU" altLang="ru-RU" sz="1400" b="1" dirty="0" err="1">
                <a:solidFill>
                  <a:srgbClr val="000000"/>
                </a:solidFill>
                <a:latin typeface="Cambria" panose="02040503050406030204" pitchFamily="18" charset="0"/>
              </a:rPr>
              <a:t>репутационные</a:t>
            </a:r>
            <a:r>
              <a:rPr lang="ru-RU" altLang="ru-RU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 преимущества,</a:t>
            </a:r>
          </a:p>
          <a:p>
            <a:pPr algn="ctr"/>
            <a:r>
              <a:rPr lang="ru-RU" altLang="ru-RU" sz="1400" b="1" dirty="0">
                <a:solidFill>
                  <a:srgbClr val="000000"/>
                </a:solidFill>
                <a:latin typeface="Cambria" panose="02040503050406030204" pitchFamily="18" charset="0"/>
              </a:rPr>
              <a:t>расширение клиентской </a:t>
            </a:r>
            <a:r>
              <a:rPr lang="ru-RU" altLang="ru-RU" sz="14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базы</a:t>
            </a:r>
            <a:endParaRPr lang="ru-RU" altLang="en-US" sz="1400" b="1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03398" y="195486"/>
            <a:ext cx="8379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Cambria" panose="02040503050406030204" pitchFamily="18" charset="0"/>
              </a:rPr>
              <a:t>Рабочие органы РСПП</a:t>
            </a:r>
            <a:r>
              <a:rPr lang="ru-RU" altLang="ru-RU" sz="2000" b="1" dirty="0">
                <a:latin typeface="Cambria" panose="02040503050406030204" pitchFamily="18" charset="0"/>
              </a:rPr>
              <a:t/>
            </a:r>
            <a:br>
              <a:rPr lang="ru-RU" altLang="ru-RU" sz="2000" b="1" dirty="0">
                <a:latin typeface="Cambria" panose="02040503050406030204" pitchFamily="18" charset="0"/>
              </a:rPr>
            </a:b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96064783"/>
              </p:ext>
            </p:extLst>
          </p:nvPr>
        </p:nvGraphicFramePr>
        <p:xfrm>
          <a:off x="776510" y="627534"/>
          <a:ext cx="7632848" cy="424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0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729" y="1635646"/>
            <a:ext cx="733695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</a:rPr>
              <a:t>Спасибо за внимание!</a:t>
            </a:r>
          </a:p>
          <a:p>
            <a:pPr algn="ctr"/>
            <a:r>
              <a:rPr lang="ru-RU" sz="1400" b="1" dirty="0">
                <a:latin typeface="Cambria" panose="02040503050406030204" pitchFamily="18" charset="0"/>
              </a:rPr>
              <a:t>Контактная информация:</a:t>
            </a:r>
          </a:p>
          <a:p>
            <a:pPr algn="ctr"/>
            <a:r>
              <a:rPr lang="ru-RU" sz="1400" dirty="0">
                <a:latin typeface="Cambria" panose="02040503050406030204" pitchFamily="18" charset="0"/>
              </a:rPr>
              <a:t>109240, г. Москва, </a:t>
            </a:r>
            <a:r>
              <a:rPr lang="ru-RU" sz="1400" dirty="0" err="1">
                <a:latin typeface="Cambria" panose="02040503050406030204" pitchFamily="18" charset="0"/>
              </a:rPr>
              <a:t>Котельническая</a:t>
            </a:r>
            <a:r>
              <a:rPr lang="ru-RU" sz="1400" dirty="0">
                <a:latin typeface="Cambria" panose="02040503050406030204" pitchFamily="18" charset="0"/>
              </a:rPr>
              <a:t> наб., д. 17</a:t>
            </a:r>
            <a:br>
              <a:rPr lang="ru-RU" sz="1400" dirty="0">
                <a:latin typeface="Cambria" panose="02040503050406030204" pitchFamily="18" charset="0"/>
              </a:rPr>
            </a:br>
            <a:r>
              <a:rPr lang="ru-RU" sz="1400" dirty="0">
                <a:latin typeface="Cambria" panose="02040503050406030204" pitchFamily="18" charset="0"/>
              </a:rPr>
              <a:t>Телефон: 8 (495) 663-04-04</a:t>
            </a:r>
            <a:br>
              <a:rPr lang="ru-RU" sz="1400" dirty="0">
                <a:latin typeface="Cambria" panose="02040503050406030204" pitchFamily="18" charset="0"/>
              </a:rPr>
            </a:br>
            <a:r>
              <a:rPr lang="ru-RU" sz="1400" dirty="0">
                <a:latin typeface="Cambria" panose="02040503050406030204" pitchFamily="18" charset="0"/>
              </a:rPr>
              <a:t>Факс: 8 (495) 663-04-32</a:t>
            </a:r>
            <a:br>
              <a:rPr lang="ru-RU" sz="1400" dirty="0">
                <a:latin typeface="Cambria" panose="02040503050406030204" pitchFamily="18" charset="0"/>
              </a:rPr>
            </a:br>
            <a:r>
              <a:rPr lang="ru-RU" sz="1400" dirty="0">
                <a:latin typeface="Cambria" panose="02040503050406030204" pitchFamily="18" charset="0"/>
              </a:rPr>
              <a:t>E-mail: rspp@rspp.ru </a:t>
            </a:r>
            <a:endParaRPr lang="ru-RU" sz="1400" dirty="0" smtClean="0">
              <a:latin typeface="Cambria" panose="02040503050406030204" pitchFamily="18" charset="0"/>
            </a:endParaRPr>
          </a:p>
          <a:p>
            <a:pPr algn="ctr"/>
            <a:endParaRPr lang="ru-RU" sz="1400" dirty="0">
              <a:latin typeface="Cambria" panose="02040503050406030204" pitchFamily="18" charset="0"/>
            </a:endParaRPr>
          </a:p>
          <a:p>
            <a:pPr algn="ctr"/>
            <a:endParaRPr lang="ru-RU" sz="1400" b="1" dirty="0" smtClean="0">
              <a:latin typeface="Cambria" panose="02040503050406030204" pitchFamily="18" charset="0"/>
            </a:endParaRPr>
          </a:p>
          <a:p>
            <a:pPr algn="ctr"/>
            <a:r>
              <a:rPr lang="ru-RU" sz="1400" b="1" dirty="0" smtClean="0">
                <a:latin typeface="Cambria" panose="02040503050406030204" pitchFamily="18" charset="0"/>
              </a:rPr>
              <a:t>Котелевская </a:t>
            </a:r>
            <a:r>
              <a:rPr lang="ru-RU" sz="1400" b="1" dirty="0">
                <a:latin typeface="Cambria" panose="02040503050406030204" pitchFamily="18" charset="0"/>
              </a:rPr>
              <a:t>Ирина Васильевна</a:t>
            </a:r>
          </a:p>
          <a:p>
            <a:pPr algn="ctr"/>
            <a:r>
              <a:rPr lang="ru-RU" sz="1400" dirty="0">
                <a:latin typeface="Cambria" panose="02040503050406030204" pitchFamily="18" charset="0"/>
              </a:rPr>
              <a:t>Директор Центра </a:t>
            </a:r>
            <a:r>
              <a:rPr lang="ru-RU" sz="1400" dirty="0" smtClean="0">
                <a:latin typeface="Cambria" panose="02040503050406030204" pitchFamily="18" charset="0"/>
              </a:rPr>
              <a:t>мониторинга законодательства РСПП,</a:t>
            </a:r>
          </a:p>
          <a:p>
            <a:pPr algn="ctr"/>
            <a:r>
              <a:rPr lang="ru-RU" sz="1400" dirty="0" smtClean="0">
                <a:latin typeface="Cambria" panose="02040503050406030204" pitchFamily="18" charset="0"/>
              </a:rPr>
              <a:t> член Высшей квалификационной коллегии судей РФ, </a:t>
            </a:r>
            <a:r>
              <a:rPr lang="ru-RU" sz="1400" dirty="0" err="1" smtClean="0">
                <a:latin typeface="Cambria" panose="02040503050406030204" pitchFamily="18" charset="0"/>
              </a:rPr>
              <a:t>к.ю.н.,заслуженный</a:t>
            </a:r>
            <a:r>
              <a:rPr lang="ru-RU" sz="1400" dirty="0" smtClean="0">
                <a:latin typeface="Cambria" panose="02040503050406030204" pitchFamily="18" charset="0"/>
              </a:rPr>
              <a:t> юрист РФ</a:t>
            </a:r>
          </a:p>
          <a:p>
            <a:pPr algn="ctr"/>
            <a:r>
              <a:rPr lang="ru-RU" sz="1400" dirty="0" err="1" smtClean="0">
                <a:latin typeface="Cambria" panose="02040503050406030204" pitchFamily="18" charset="0"/>
              </a:rPr>
              <a:t>р.т</a:t>
            </a:r>
            <a:r>
              <a:rPr lang="ru-RU" sz="1400" dirty="0">
                <a:latin typeface="Cambria" panose="02040503050406030204" pitchFamily="18" charset="0"/>
              </a:rPr>
              <a:t>.(495)663 0404 </a:t>
            </a:r>
            <a:r>
              <a:rPr lang="ru-RU" sz="1400" dirty="0" smtClean="0">
                <a:latin typeface="Cambria" panose="02040503050406030204" pitchFamily="18" charset="0"/>
              </a:rPr>
              <a:t>доб. </a:t>
            </a:r>
            <a:r>
              <a:rPr lang="ru-RU" sz="1400" dirty="0">
                <a:latin typeface="Cambria" panose="02040503050406030204" pitchFamily="18" charset="0"/>
              </a:rPr>
              <a:t>1114</a:t>
            </a:r>
            <a:r>
              <a:rPr lang="ru-RU" sz="1400" dirty="0" smtClean="0">
                <a:latin typeface="Cambria" panose="02040503050406030204" pitchFamily="18" charset="0"/>
              </a:rPr>
              <a:t>, </a:t>
            </a:r>
            <a:r>
              <a:rPr lang="ru-RU" sz="1400" dirty="0">
                <a:latin typeface="Cambria" panose="02040503050406030204" pitchFamily="18" charset="0"/>
              </a:rPr>
              <a:t>моб. (916) 027 </a:t>
            </a:r>
            <a:r>
              <a:rPr lang="ru-RU" sz="1400" dirty="0" smtClean="0">
                <a:latin typeface="Cambria" panose="02040503050406030204" pitchFamily="18" charset="0"/>
              </a:rPr>
              <a:t>3774</a:t>
            </a:r>
          </a:p>
          <a:p>
            <a:pPr algn="ctr"/>
            <a:r>
              <a:rPr lang="ru-RU" sz="1400" dirty="0" smtClean="0">
                <a:latin typeface="Cambria" panose="02040503050406030204" pitchFamily="18" charset="0"/>
              </a:rPr>
              <a:t> </a:t>
            </a:r>
            <a:r>
              <a:rPr lang="ru-RU" sz="1400" dirty="0">
                <a:latin typeface="Cambria" panose="02040503050406030204" pitchFamily="18" charset="0"/>
              </a:rPr>
              <a:t>KotelevskayaIV@rspp.ru</a:t>
            </a:r>
          </a:p>
          <a:p>
            <a:pPr algn="ctr"/>
            <a:endParaRPr lang="ru-RU" sz="2000" b="1" dirty="0">
              <a:latin typeface="Cambria" panose="02040503050406030204" pitchFamily="18" charset="0"/>
            </a:endParaRPr>
          </a:p>
          <a:p>
            <a:endParaRPr lang="ru-RU" sz="1200" b="1" dirty="0" smtClean="0">
              <a:latin typeface="Cambria" panose="02040503050406030204" pitchFamily="18" charset="0"/>
            </a:endParaRPr>
          </a:p>
          <a:p>
            <a:endParaRPr lang="ru-RU" sz="1200" b="1" dirty="0" smtClean="0">
              <a:latin typeface="Cambria" panose="02040503050406030204" pitchFamily="18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476" y="165503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86738" y="195486"/>
            <a:ext cx="8379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Cambria" panose="02040503050406030204" pitchFamily="18" charset="0"/>
              </a:rPr>
              <a:t>Рабочие органы РСПП</a:t>
            </a:r>
            <a:r>
              <a:rPr lang="ru-RU" altLang="ru-RU" sz="2000" b="1" dirty="0">
                <a:latin typeface="Cambria" panose="02040503050406030204" pitchFamily="18" charset="0"/>
              </a:rPr>
              <a:t/>
            </a:r>
            <a:br>
              <a:rPr lang="ru-RU" altLang="ru-RU" sz="2000" b="1" dirty="0">
                <a:latin typeface="Cambria" panose="02040503050406030204" pitchFamily="18" charset="0"/>
              </a:rPr>
            </a:b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18751819"/>
              </p:ext>
            </p:extLst>
          </p:nvPr>
        </p:nvGraphicFramePr>
        <p:xfrm>
          <a:off x="730039" y="567195"/>
          <a:ext cx="7725790" cy="4409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43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613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69391" y="103668"/>
            <a:ext cx="8379073" cy="547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Возможности:</a:t>
            </a:r>
            <a:endParaRPr lang="ru-RU" sz="1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1. Обсуждения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на площадке РСПП  с участием госорганов, экспертов, других бизнес-союзов и т.п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altLang="ru-RU" sz="1150" i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</a:t>
            </a:r>
            <a:r>
              <a:rPr lang="ru-RU" altLang="ru-RU" sz="1150" i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любой формат и состав участников, бесплатные помещения, синхронный перевод, </a:t>
            </a:r>
            <a:r>
              <a:rPr lang="ru-RU" altLang="ru-RU" sz="1150" i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запись)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-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ежегодно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(обычно в марте)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Неделя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Российского бизнеса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: «Ритц </a:t>
            </a:r>
            <a:r>
              <a:rPr lang="ru-RU" altLang="ru-RU" sz="1150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Карлтон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»,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по 2 форума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в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день (налоговый, экологический, социальный, энергетический форумы,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Съезд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РСПП, заседание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Международного совета по сотрудничеству и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инвестициям,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Федеральный совет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РСПП) </a:t>
            </a:r>
            <a:endParaRPr lang="ru-RU" altLang="ru-RU" sz="1150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-  тематические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 отраслевые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конференции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комитетов и комиссий «на полях» НРБ.</a:t>
            </a:r>
            <a:endParaRPr lang="ru-RU" altLang="ru-RU" sz="1150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marL="171450" indent="-171450" algn="just" fontAlgn="auto">
              <a:spcAft>
                <a:spcPts val="0"/>
              </a:spcAft>
              <a:buFontTx/>
              <a:buChar char="-"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РСПП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на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крупных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форумах,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(в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оргкомитетах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ПМЭФ, ПМЮФ,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Сочинского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 Красноярского </a:t>
            </a:r>
            <a:r>
              <a:rPr lang="ru-RU" altLang="ru-RU" sz="1150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инвестфорумов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, конференций </a:t>
            </a:r>
            <a:r>
              <a:rPr lang="ru-RU" altLang="ru-RU" sz="1150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РАНХиГС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, ВШЭ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 др.)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2. Участие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в консультативных и совещательных органах при Президенте РФ, Правительстве РФ,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федеральных ведомствах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,  Верховном Суде РФ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, 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Генпрокуратуре РФ,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Счетной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палате РФ и пр.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Более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20 соглашений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РСПП с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госорганами: Минэкономразвития, Минпромом, Минприроды, Минтрудом, Генпрокуратурой, ФТС и т.п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.,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а также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регионами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</a:t>
            </a:r>
            <a:endParaRPr lang="ru-RU" altLang="ru-RU" sz="1150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AutoNum type="arabicPeriod" startAt="3"/>
              <a:defRPr/>
            </a:pP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Партнеры РСПП: </a:t>
            </a:r>
            <a:endParaRPr lang="ru-RU" altLang="ru-RU" sz="1150" b="1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Уполномоченный по защите прав предпринимателей, деловые союзы, Общественная палата РФ, ОНФ,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НИУ, экспертные центры и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пр.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Координационный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совет предпринимательских союзов (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РСПП,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ТПП РФ, ,Деловая Россия, ОПОРА России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)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Общественно-деловые советы (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ОДС)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по Национальным проектам,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разработка с Минэкономразвития дорожной карты «Трансформация делового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климата»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ТДК),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Агентство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стратегических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инициатив (АСИ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) (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подготовка «дорожных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карт», их мониторинг и пр.),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Аналитический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центр при Правительстве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РФ; ЦСР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(стратегия);</a:t>
            </a:r>
            <a:endParaRPr lang="ru-RU" altLang="ru-RU" sz="1150" dirty="0" smtClean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4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 Экспертиза проектов НПА, мониторинг практики -  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оценка регулирующего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воздействия, (</a:t>
            </a:r>
            <a:r>
              <a:rPr lang="ru-RU" altLang="ru-RU" sz="1150" b="1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вкл.ЕЭК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),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ОФВ, антикоррупционная экспертиза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..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НКС Верх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 </a:t>
            </a:r>
            <a:r>
              <a:rPr lang="ru-RU" altLang="ru-RU" sz="1150" b="1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Суда РФ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, подготовка решений президиума и пленума ВС РФ.</a:t>
            </a:r>
            <a:endParaRPr lang="ru-RU" altLang="ru-RU" sz="1150" dirty="0">
              <a:solidFill>
                <a:srgbClr val="000000"/>
              </a:solidFill>
              <a:latin typeface="Cambria" panose="02040503050406030204" pitchFamily="18" charset="0"/>
              <a:cs typeface="Arial" charset="0"/>
            </a:endParaRP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5. РСПП представляет сторону работодателей в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 </a:t>
            </a:r>
            <a:r>
              <a:rPr lang="ru-RU" altLang="ru-RU" sz="1150" b="1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Российской трехсторонней комиссии 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(взаимодействие в </a:t>
            </a:r>
            <a:r>
              <a:rPr lang="ru-RU" altLang="ru-RU" sz="1150" dirty="0" err="1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р.г</a:t>
            </a:r>
            <a:r>
              <a:rPr lang="ru-RU" altLang="ru-RU" sz="1150" dirty="0" smtClean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. РТК, </a:t>
            </a:r>
            <a:r>
              <a:rPr lang="ru-RU" altLang="ru-RU" sz="1150" dirty="0">
                <a:solidFill>
                  <a:srgbClr val="000000"/>
                </a:solidFill>
                <a:latin typeface="Cambria" panose="02040503050406030204" pitchFamily="18" charset="0"/>
                <a:cs typeface="Arial" charset="0"/>
              </a:rPr>
              <a:t>профсоюзами)</a:t>
            </a:r>
          </a:p>
          <a:p>
            <a:pPr fontAlgn="auto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</a:t>
            </a:r>
            <a:r>
              <a:rPr lang="ru-RU" altLang="ru-RU" sz="1150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Внимание!</a:t>
            </a:r>
            <a:r>
              <a:rPr lang="ru-RU" altLang="ru-RU" sz="115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150" b="1" dirty="0">
                <a:latin typeface="Arial" charset="0"/>
                <a:cs typeface="Arial" charset="0"/>
              </a:rPr>
              <a:t>Обязательное </a:t>
            </a:r>
            <a:r>
              <a:rPr lang="ru-RU" altLang="ru-RU" sz="1150" b="1" dirty="0" smtClean="0">
                <a:latin typeface="Arial" charset="0"/>
                <a:cs typeface="Arial" charset="0"/>
              </a:rPr>
              <a:t>правило «единой позиции РСПП» </a:t>
            </a:r>
            <a:r>
              <a:rPr lang="ru-RU" altLang="ru-RU" sz="1150" b="1" dirty="0">
                <a:latin typeface="Arial" charset="0"/>
                <a:cs typeface="Arial" charset="0"/>
              </a:rPr>
              <a:t>- </a:t>
            </a:r>
            <a:r>
              <a:rPr lang="ru-RU" altLang="ru-RU" sz="1150" dirty="0">
                <a:latin typeface="Arial" charset="0"/>
                <a:cs typeface="Arial" charset="0"/>
              </a:rPr>
              <a:t>согласование </a:t>
            </a:r>
            <a:r>
              <a:rPr lang="ru-RU" altLang="ru-RU" sz="1150" dirty="0" smtClean="0">
                <a:latin typeface="Arial" charset="0"/>
                <a:cs typeface="Arial" charset="0"/>
              </a:rPr>
              <a:t>с </a:t>
            </a:r>
            <a:r>
              <a:rPr lang="ru-RU" altLang="ru-RU" sz="1150" dirty="0">
                <a:latin typeface="Arial" charset="0"/>
                <a:cs typeface="Arial" charset="0"/>
              </a:rPr>
              <a:t>комитетом или </a:t>
            </a:r>
            <a:r>
              <a:rPr lang="ru-RU" altLang="ru-RU" sz="1150" dirty="0" smtClean="0">
                <a:latin typeface="Arial" charset="0"/>
                <a:cs typeface="Arial" charset="0"/>
              </a:rPr>
              <a:t>комиссией / Президентом РСПП / Бюро Правления РСПП.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1150" b="1" dirty="0" smtClean="0">
                <a:latin typeface="Arial" charset="0"/>
                <a:cs typeface="Arial" charset="0"/>
              </a:rPr>
              <a:t>                             </a:t>
            </a:r>
            <a:r>
              <a:rPr lang="ru-RU" altLang="ru-RU" sz="1150" dirty="0" smtClean="0">
                <a:latin typeface="Arial" charset="0"/>
                <a:cs typeface="Arial" charset="0"/>
              </a:rPr>
              <a:t>Обязательное </a:t>
            </a:r>
            <a:r>
              <a:rPr lang="ru-RU" altLang="ru-RU" sz="1150" dirty="0" smtClean="0">
                <a:latin typeface="Arial" charset="0"/>
                <a:cs typeface="Arial" charset="0"/>
              </a:rPr>
              <a:t>условие– </a:t>
            </a:r>
            <a:r>
              <a:rPr lang="ru-RU" altLang="ru-RU" sz="1150" b="1" dirty="0">
                <a:latin typeface="Arial" charset="0"/>
                <a:cs typeface="Arial" charset="0"/>
              </a:rPr>
              <a:t>проблемная постановка </a:t>
            </a:r>
            <a:r>
              <a:rPr lang="ru-RU" altLang="ru-RU" sz="1150" dirty="0">
                <a:latin typeface="Arial" charset="0"/>
                <a:cs typeface="Arial" charset="0"/>
              </a:rPr>
              <a:t>вопросов!</a:t>
            </a:r>
          </a:p>
          <a:p>
            <a:pPr algn="just" fontAlgn="auto">
              <a:spcAft>
                <a:spcPts val="0"/>
              </a:spcAft>
              <a:buFont typeface="Arial" charset="0"/>
              <a:buNone/>
              <a:defRPr/>
            </a:pPr>
            <a:endParaRPr lang="ru-RU" altLang="ru-RU" sz="115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03398" y="316432"/>
            <a:ext cx="8379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Cambria" panose="02040503050406030204" pitchFamily="18" charset="0"/>
              </a:rPr>
              <a:t>Рабочие органы РСПП </a:t>
            </a:r>
            <a:r>
              <a:rPr lang="ru-RU" altLang="ru-RU" sz="1400" dirty="0" smtClean="0">
                <a:latin typeface="Cambria" panose="02040503050406030204" pitchFamily="18" charset="0"/>
              </a:rPr>
              <a:t>(продолжение)</a:t>
            </a:r>
            <a:r>
              <a:rPr lang="ru-RU" altLang="ru-RU" sz="2000" b="1" dirty="0" smtClean="0">
                <a:latin typeface="Cambria" panose="02040503050406030204" pitchFamily="18" charset="0"/>
              </a:rPr>
              <a:t>:</a:t>
            </a:r>
            <a:r>
              <a:rPr lang="ru-RU" altLang="ru-RU" sz="2000" b="1" dirty="0">
                <a:latin typeface="Cambria" panose="02040503050406030204" pitchFamily="18" charset="0"/>
              </a:rPr>
              <a:t/>
            </a:r>
            <a:br>
              <a:rPr lang="ru-RU" altLang="ru-RU" sz="2000" b="1" dirty="0">
                <a:latin typeface="Cambria" panose="02040503050406030204" pitchFamily="18" charset="0"/>
              </a:rPr>
            </a:b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19052899"/>
              </p:ext>
            </p:extLst>
          </p:nvPr>
        </p:nvGraphicFramePr>
        <p:xfrm>
          <a:off x="827584" y="776056"/>
          <a:ext cx="7632848" cy="424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1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03396" y="195486"/>
            <a:ext cx="8379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Cambria" panose="02040503050406030204" pitchFamily="18" charset="0"/>
              </a:rPr>
              <a:t>Рабочие органы РСПП</a:t>
            </a:r>
            <a:r>
              <a:rPr lang="ru-RU" altLang="ru-RU" sz="2000" b="1" dirty="0">
                <a:latin typeface="Cambria" panose="02040503050406030204" pitchFamily="18" charset="0"/>
              </a:rPr>
              <a:t/>
            </a:r>
            <a:br>
              <a:rPr lang="ru-RU" altLang="ru-RU" sz="2000" b="1" dirty="0">
                <a:latin typeface="Cambria" panose="02040503050406030204" pitchFamily="18" charset="0"/>
              </a:rPr>
            </a:b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5862294"/>
              </p:ext>
            </p:extLst>
          </p:nvPr>
        </p:nvGraphicFramePr>
        <p:xfrm>
          <a:off x="403397" y="534040"/>
          <a:ext cx="8242445" cy="448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89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69391" y="1059583"/>
            <a:ext cx="8447087" cy="37623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03396" y="103666"/>
            <a:ext cx="83790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Cambria" panose="02040503050406030204" pitchFamily="18" charset="0"/>
              </a:rPr>
              <a:t>Рабочие органы РСПП</a:t>
            </a:r>
            <a:r>
              <a:rPr lang="ru-RU" altLang="ru-RU" sz="2000" b="1" dirty="0">
                <a:latin typeface="Cambria" panose="02040503050406030204" pitchFamily="18" charset="0"/>
              </a:rPr>
              <a:t/>
            </a:r>
            <a:br>
              <a:rPr lang="ru-RU" altLang="ru-RU" sz="2000" b="1" dirty="0">
                <a:latin typeface="Cambria" panose="02040503050406030204" pitchFamily="18" charset="0"/>
              </a:rPr>
            </a:b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592199"/>
              </p:ext>
            </p:extLst>
          </p:nvPr>
        </p:nvGraphicFramePr>
        <p:xfrm>
          <a:off x="403397" y="534040"/>
          <a:ext cx="8242445" cy="4485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1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3398" y="316432"/>
            <a:ext cx="8379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Cambria" panose="02040503050406030204" pitchFamily="18" charset="0"/>
              </a:rPr>
              <a:t>Основные экспертные процедуры</a:t>
            </a: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985225779"/>
              </p:ext>
            </p:extLst>
          </p:nvPr>
        </p:nvGraphicFramePr>
        <p:xfrm>
          <a:off x="251520" y="627535"/>
          <a:ext cx="8280920" cy="428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38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8000">
              <a:srgbClr val="85C2FF">
                <a:lumMod val="69000"/>
                <a:lumOff val="31000"/>
              </a:srgbClr>
            </a:gs>
            <a:gs pos="0">
              <a:srgbClr val="85C2FF">
                <a:lumMod val="11000"/>
                <a:lumOff val="89000"/>
              </a:srgbClr>
            </a:gs>
            <a:gs pos="100000">
              <a:srgbClr val="C4D6EB">
                <a:lumMod val="79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414825" y="923454"/>
            <a:ext cx="158417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744671"/>
            <a:ext cx="8928991" cy="439882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endParaRPr lang="ru-RU" altLang="ru-RU" sz="1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03396" y="195486"/>
            <a:ext cx="8379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Cambria" panose="02040503050406030204" pitchFamily="18" charset="0"/>
              </a:rPr>
              <a:t>Участие РСПП в оценке регулирующего воздействия</a:t>
            </a:r>
            <a:endParaRPr lang="ru-RU" altLang="ru-RU" b="1" dirty="0">
              <a:latin typeface="Cambria" panose="02040503050406030204" pitchFamily="18" charset="0"/>
              <a:cs typeface="Arial" charset="0"/>
            </a:endParaRPr>
          </a:p>
        </p:txBody>
      </p:sp>
      <p:pic>
        <p:nvPicPr>
          <p:cNvPr id="1026" name="Picture 2" descr="C:\Users\denisovaav\AppData\Local\Microsoft\Windows\Temporary Internet Files\Content.Outlook\795ILJJJ\logo_rspp_rus_whitestripe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03668"/>
            <a:ext cx="658850" cy="64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2395" y="2040392"/>
            <a:ext cx="158417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9977" y="925196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1200" b="1" dirty="0" err="1">
                <a:latin typeface="Cambria" panose="02040503050406030204" pitchFamily="18" charset="0"/>
              </a:rPr>
              <a:t>Фед</a:t>
            </a:r>
            <a:r>
              <a:rPr lang="ru-RU" altLang="en-US" sz="1200" b="1" dirty="0">
                <a:latin typeface="Cambria" panose="02040503050406030204" pitchFamily="18" charset="0"/>
              </a:rPr>
              <a:t>. органы исп. 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власти</a:t>
            </a:r>
            <a:endParaRPr lang="ru-RU" altLang="en-US" sz="1200" b="1" dirty="0"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altLang="en-US" sz="1200" b="1" dirty="0">
                <a:latin typeface="Cambria" panose="02040503050406030204" pitchFamily="18" charset="0"/>
              </a:rPr>
              <a:t>(</a:t>
            </a:r>
            <a:r>
              <a:rPr lang="ru-RU" altLang="en-US" sz="1200" b="1" dirty="0" err="1" smtClean="0">
                <a:latin typeface="Cambria" panose="02040503050406030204" pitchFamily="18" charset="0"/>
              </a:rPr>
              <a:t>ФОИВы</a:t>
            </a:r>
            <a:r>
              <a:rPr lang="ru-RU" altLang="en-US" sz="1200" b="1" dirty="0" smtClean="0">
                <a:latin typeface="Cambria" panose="02040503050406030204" pitchFamily="18" charset="0"/>
              </a:rPr>
              <a:t>)</a:t>
            </a:r>
            <a:endParaRPr lang="ru-RU" sz="1200" dirty="0"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0937" y="2040393"/>
            <a:ext cx="1584176" cy="6298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27015" y="2124463"/>
            <a:ext cx="936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1100" b="1" dirty="0" smtClean="0">
                <a:latin typeface="Cambria" panose="02040503050406030204" pitchFamily="18" charset="0"/>
              </a:rPr>
              <a:t>Аппарат РСПП</a:t>
            </a:r>
            <a:endParaRPr lang="ru-RU" sz="1100" dirty="0"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60937" y="916913"/>
            <a:ext cx="1584176" cy="595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04953" y="1009246"/>
            <a:ext cx="1296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 smtClean="0">
                <a:latin typeface="Cambria" panose="02040503050406030204" pitchFamily="18" charset="0"/>
              </a:rPr>
              <a:t>Комитеты и Комиссии РСПП</a:t>
            </a:r>
            <a:endParaRPr lang="ru-RU" sz="1100" dirty="0"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68764" y="2008367"/>
            <a:ext cx="1656184" cy="7747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3425538" y="1593984"/>
            <a:ext cx="216024" cy="36004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857028" y="1596012"/>
            <a:ext cx="216024" cy="36004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76776" y="2129260"/>
            <a:ext cx="14401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1000" b="1" dirty="0">
                <a:latin typeface="Cambria" panose="02040503050406030204" pitchFamily="18" charset="0"/>
              </a:rPr>
              <a:t>Министерство экономического развития РФ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693797" y="2406259"/>
            <a:ext cx="923446" cy="40016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840772" y="882143"/>
            <a:ext cx="1584176" cy="6298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6524848" y="1593984"/>
            <a:ext cx="216024" cy="36004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4928" y="2670195"/>
            <a:ext cx="4360331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200" b="1" dirty="0" smtClean="0">
                <a:latin typeface="Cambria" panose="02040503050406030204" pitchFamily="18" charset="0"/>
              </a:rPr>
              <a:t>ОРВ проводится в отношении проектов </a:t>
            </a:r>
            <a:r>
              <a:rPr lang="ru-RU" altLang="ru-RU" sz="1200" b="1" dirty="0">
                <a:latin typeface="Cambria" panose="02040503050406030204" pitchFamily="18" charset="0"/>
              </a:rPr>
              <a:t>НПА, регулирующих отношения </a:t>
            </a:r>
            <a:r>
              <a:rPr lang="ru-RU" altLang="ru-RU" sz="1200" b="1" dirty="0" smtClean="0">
                <a:latin typeface="Cambria" panose="02040503050406030204" pitchFamily="18" charset="0"/>
              </a:rPr>
              <a:t>:</a:t>
            </a:r>
            <a:endParaRPr lang="ru-RU" altLang="ru-RU" sz="1200" b="1" dirty="0">
              <a:latin typeface="Cambria" panose="020405030504060302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ru-RU" altLang="ru-RU" sz="1200" dirty="0" smtClean="0">
                <a:latin typeface="Cambria" panose="02040503050406030204" pitchFamily="18" charset="0"/>
              </a:rPr>
              <a:t> в сфере государственного </a:t>
            </a:r>
            <a:r>
              <a:rPr lang="ru-RU" altLang="ru-RU" sz="1200" dirty="0">
                <a:latin typeface="Cambria" panose="02040503050406030204" pitchFamily="18" charset="0"/>
              </a:rPr>
              <a:t>контроля (надзора</a:t>
            </a:r>
            <a:r>
              <a:rPr lang="ru-RU" altLang="ru-RU" sz="1200" dirty="0" smtClean="0">
                <a:latin typeface="Cambria" panose="02040503050406030204" pitchFamily="18" charset="0"/>
              </a:rPr>
              <a:t>) (в </a:t>
            </a:r>
            <a:r>
              <a:rPr lang="ru-RU" altLang="ru-RU" sz="1200" dirty="0" err="1" smtClean="0">
                <a:latin typeface="Cambria" panose="02040503050406030204" pitchFamily="18" charset="0"/>
              </a:rPr>
              <a:t>т.ч</a:t>
            </a:r>
            <a:r>
              <a:rPr lang="ru-RU" altLang="ru-RU" sz="1200" dirty="0" smtClean="0">
                <a:latin typeface="Cambria" panose="02040503050406030204" pitchFamily="18" charset="0"/>
              </a:rPr>
              <a:t>. налогового 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контроля</a:t>
            </a:r>
            <a:r>
              <a:rPr lang="ru-RU" sz="1200" dirty="0">
                <a:latin typeface="Cambria" panose="02040503050406030204" pitchFamily="18" charset="0"/>
                <a:ea typeface="Calibri"/>
                <a:cs typeface="Times New Roman"/>
              </a:rPr>
              <a:t>, обжалования актов налоговых органов, 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должностных лиц, </a:t>
            </a:r>
            <a:r>
              <a:rPr lang="ru-RU" sz="1200" dirty="0">
                <a:latin typeface="Cambria" panose="02040503050406030204" pitchFamily="18" charset="0"/>
                <a:ea typeface="Calibri"/>
                <a:cs typeface="Times New Roman"/>
              </a:rPr>
              <a:t>привлечения к ответственности за совершение налогового 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правонарушения);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altLang="ru-RU" sz="1200" dirty="0" smtClean="0">
                <a:latin typeface="Cambria" panose="02040503050406030204" pitchFamily="18" charset="0"/>
              </a:rPr>
              <a:t> </a:t>
            </a:r>
            <a:r>
              <a:rPr lang="ru-RU" altLang="ru-RU" sz="1200" dirty="0">
                <a:latin typeface="Cambria" panose="02040503050406030204" pitchFamily="18" charset="0"/>
              </a:rPr>
              <a:t>по вопросам таможенного и налогового администрирования;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в </a:t>
            </a:r>
            <a:r>
              <a:rPr lang="ru-RU" sz="1200" dirty="0">
                <a:latin typeface="Cambria" panose="02040503050406030204" pitchFamily="18" charset="0"/>
                <a:ea typeface="Calibri"/>
                <a:cs typeface="Times New Roman"/>
              </a:rPr>
              <a:t>области порядка и правил регулирования таможенного дела в 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РФ;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в </a:t>
            </a:r>
            <a:r>
              <a:rPr lang="ru-RU" sz="1200" dirty="0">
                <a:latin typeface="Cambria" panose="02040503050406030204" pitchFamily="18" charset="0"/>
                <a:ea typeface="Calibri"/>
                <a:cs typeface="Times New Roman"/>
              </a:rPr>
              <a:t>области оценки соответствия и 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безопасности </a:t>
            </a:r>
            <a:r>
              <a:rPr lang="ru-RU" sz="1200" dirty="0">
                <a:latin typeface="Cambria" panose="02040503050406030204" pitchFamily="18" charset="0"/>
                <a:ea typeface="Calibri"/>
                <a:cs typeface="Times New Roman"/>
              </a:rPr>
              <a:t>процессов производства</a:t>
            </a:r>
            <a:r>
              <a:rPr lang="ru-RU" sz="1200" dirty="0" smtClean="0">
                <a:latin typeface="Cambria" panose="02040503050406030204" pitchFamily="18" charset="0"/>
                <a:ea typeface="Calibri"/>
                <a:cs typeface="Times New Roman"/>
              </a:rPr>
              <a:t>.</a:t>
            </a:r>
            <a:endParaRPr lang="ru-RU" sz="12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80705" y="3084083"/>
            <a:ext cx="399456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1200" b="1" dirty="0" smtClean="0">
                <a:latin typeface="Cambria" panose="02040503050406030204" pitchFamily="18" charset="0"/>
              </a:rPr>
              <a:t>Комитеты и Комиссии РСПП: </a:t>
            </a:r>
          </a:p>
          <a:p>
            <a:pPr algn="just">
              <a:defRPr/>
            </a:pPr>
            <a:r>
              <a:rPr lang="ru-RU" altLang="ru-RU" sz="1200" dirty="0" smtClean="0">
                <a:latin typeface="Cambria" panose="02040503050406030204" pitchFamily="18" charset="0"/>
              </a:rPr>
              <a:t>- выявляют </a:t>
            </a:r>
            <a:r>
              <a:rPr lang="ru-RU" altLang="ru-RU" sz="1200" dirty="0">
                <a:latin typeface="Cambria" panose="02040503050406030204" pitchFamily="18" charset="0"/>
              </a:rPr>
              <a:t>в проектах НПА положения, вводящие избыточные административные и иные ограничения и </a:t>
            </a:r>
            <a:r>
              <a:rPr lang="ru-RU" altLang="ru-RU" sz="1200" dirty="0" smtClean="0">
                <a:latin typeface="Cambria" panose="02040503050406030204" pitchFamily="18" charset="0"/>
              </a:rPr>
              <a:t>обязанности, </a:t>
            </a:r>
            <a:r>
              <a:rPr lang="ru-RU" altLang="ru-RU" sz="1200" dirty="0">
                <a:latin typeface="Cambria" panose="02040503050406030204" pitchFamily="18" charset="0"/>
              </a:rPr>
              <a:t>способствующие их введению, </a:t>
            </a:r>
            <a:r>
              <a:rPr lang="ru-RU" altLang="ru-RU" sz="1200" dirty="0" smtClean="0">
                <a:latin typeface="Cambria" panose="02040503050406030204" pitchFamily="18" charset="0"/>
              </a:rPr>
              <a:t>а также возникновению </a:t>
            </a:r>
            <a:r>
              <a:rPr lang="ru-RU" altLang="ru-RU" sz="1200" dirty="0">
                <a:latin typeface="Cambria" panose="02040503050406030204" pitchFamily="18" charset="0"/>
              </a:rPr>
              <a:t>необоснованных расходов субъектов предпринимательской деятельности. </a:t>
            </a:r>
            <a:endParaRPr lang="ru-RU" altLang="ru-RU" sz="1200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ru-RU" altLang="ru-RU" sz="1200" dirty="0" smtClean="0">
                <a:latin typeface="Cambria" panose="02040503050406030204" pitchFamily="18" charset="0"/>
              </a:rPr>
              <a:t>- участвуют </a:t>
            </a:r>
            <a:r>
              <a:rPr lang="ru-RU" altLang="ru-RU" sz="1200" dirty="0">
                <a:latin typeface="Cambria" panose="02040503050406030204" pitchFamily="18" charset="0"/>
              </a:rPr>
              <a:t>в согласительных совещаниях, проводимых Минэкономразвития </a:t>
            </a:r>
            <a:r>
              <a:rPr lang="ru-RU" altLang="ru-RU" sz="1200" dirty="0" smtClean="0">
                <a:latin typeface="Cambria" panose="02040503050406030204" pitchFamily="18" charset="0"/>
              </a:rPr>
              <a:t>РФ и др.</a:t>
            </a:r>
            <a:endParaRPr lang="ru-RU" altLang="ru-RU" sz="1200" dirty="0">
              <a:latin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33380" y="916914"/>
            <a:ext cx="15915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en-US" sz="850" b="1" dirty="0">
                <a:latin typeface="Cambria" panose="02040503050406030204" pitchFamily="18" charset="0"/>
                <a:cs typeface="Arial" charset="0"/>
              </a:rPr>
              <a:t>Правительственная комиссия по проведению административной реформы</a:t>
            </a:r>
          </a:p>
        </p:txBody>
      </p:sp>
      <p:sp>
        <p:nvSpPr>
          <p:cNvPr id="25" name="Стрелка влево 24"/>
          <p:cNvSpPr/>
          <p:nvPr/>
        </p:nvSpPr>
        <p:spPr>
          <a:xfrm>
            <a:off x="4666902" y="2040392"/>
            <a:ext cx="923446" cy="37684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758975" y="1910897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1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оценка</a:t>
            </a:r>
            <a:r>
              <a:rPr lang="ru-RU" altLang="ru-RU" sz="2400" b="1" dirty="0" smtClean="0">
                <a:latin typeface="Cambria" panose="02040503050406030204" pitchFamily="18" charset="0"/>
              </a:rPr>
              <a:t> 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837072" y="2455322"/>
            <a:ext cx="64312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1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запрос</a:t>
            </a:r>
            <a:endParaRPr lang="ru-RU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1999001" y="2074011"/>
            <a:ext cx="923446" cy="3345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1951045" y="2426466"/>
            <a:ext cx="923446" cy="319324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801130" y="1566180"/>
            <a:ext cx="2235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en-US" sz="900" dirty="0">
                <a:latin typeface="Cambria" panose="02040503050406030204" pitchFamily="18" charset="0"/>
              </a:rPr>
              <a:t>Ходатайство о приостановлении регистрации НПА в Минюсте РФ</a:t>
            </a:r>
          </a:p>
        </p:txBody>
      </p:sp>
      <p:sp>
        <p:nvSpPr>
          <p:cNvPr id="29" name="Стрелка вверх 28"/>
          <p:cNvSpPr/>
          <p:nvPr/>
        </p:nvSpPr>
        <p:spPr>
          <a:xfrm>
            <a:off x="827584" y="1648326"/>
            <a:ext cx="216024" cy="360040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223628" y="1648326"/>
            <a:ext cx="216024" cy="36004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03396" y="2193187"/>
            <a:ext cx="15043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latin typeface="Cambria" panose="02040503050406030204" pitchFamily="18" charset="0"/>
              </a:rPr>
              <a:t>regulation.gov.ru</a:t>
            </a:r>
            <a:endParaRPr lang="ru-RU" sz="1200" b="1" dirty="0" smtClean="0"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800" b="1" dirty="0" smtClean="0">
                <a:latin typeface="Cambria" panose="02040503050406030204" pitchFamily="18" charset="0"/>
              </a:rPr>
              <a:t>Правила раскрытия информации</a:t>
            </a:r>
            <a:endParaRPr lang="ru-RU" sz="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siness_Pla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usiness_Plan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2706</Words>
  <Application>Microsoft Office PowerPoint</Application>
  <PresentationFormat>Экран (16:9)</PresentationFormat>
  <Paragraphs>344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Воздушный поток</vt:lpstr>
      <vt:lpstr>Business_Plan</vt:lpstr>
      <vt:lpstr>1_Business_Plan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ПАНЕЛЬ АРБИТРОВ  ОПЫТ, ЗНАНИЯ, ЗАСЛУГИ </vt:lpstr>
      <vt:lpstr> Антикоррупционная хартия российского бизнеса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Соловей Игнат Андреевич</dc:creator>
  <cp:lastModifiedBy>Котелевская Ирина Васильевна</cp:lastModifiedBy>
  <cp:revision>110</cp:revision>
  <cp:lastPrinted>2018-02-19T08:35:55Z</cp:lastPrinted>
  <dcterms:created xsi:type="dcterms:W3CDTF">2017-03-07T10:51:26Z</dcterms:created>
  <dcterms:modified xsi:type="dcterms:W3CDTF">2018-11-20T10:49:15Z</dcterms:modified>
</cp:coreProperties>
</file>